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handoutMasterIdLst>
    <p:handoutMasterId r:id="rId20"/>
  </p:handoutMasterIdLst>
  <p:sldIdLst>
    <p:sldId id="260" r:id="rId3"/>
    <p:sldId id="452" r:id="rId4"/>
    <p:sldId id="338" r:id="rId5"/>
    <p:sldId id="339" r:id="rId6"/>
    <p:sldId id="336" r:id="rId7"/>
    <p:sldId id="337" r:id="rId9"/>
    <p:sldId id="342" r:id="rId10"/>
    <p:sldId id="340" r:id="rId11"/>
    <p:sldId id="343" r:id="rId12"/>
    <p:sldId id="341" r:id="rId13"/>
    <p:sldId id="453" r:id="rId14"/>
    <p:sldId id="454" r:id="rId15"/>
    <p:sldId id="455" r:id="rId16"/>
    <p:sldId id="456" r:id="rId17"/>
    <p:sldId id="358" r:id="rId18"/>
    <p:sldId id="25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26F7"/>
    <a:srgbClr val="FF8800"/>
    <a:srgbClr val="FF9900"/>
    <a:srgbClr val="F39700"/>
    <a:srgbClr val="F39800"/>
    <a:srgbClr val="B60005"/>
    <a:srgbClr val="E60012"/>
    <a:srgbClr val="00FB92"/>
    <a:srgbClr val="EA5514"/>
    <a:srgbClr val="F8B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5"/>
    <p:restoredTop sz="94698"/>
  </p:normalViewPr>
  <p:slideViewPr>
    <p:cSldViewPr snapToGrid="0" snapToObjects="1">
      <p:cViewPr varScale="1">
        <p:scale>
          <a:sx n="99" d="100"/>
          <a:sy n="99" d="100"/>
        </p:scale>
        <p:origin x="176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BDFA2-F881-3747-901D-54097C1FCB0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4C3C7-1A7A-0C43-B1E1-901DDA5D3B0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874A-3061-D74B-99B1-CBD3A90F7EF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97A9-9823-1747-9F23-E8BB25D30F7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pPr lvl="0" eaLnBrk="1" hangingPunct="1"/>
            <a:r>
              <a:rPr lang="zh-CN" altLang="en-US" dirty="0">
                <a:ea typeface="Arial Unicode MS" pitchFamily="34" charset="-122"/>
                <a:sym typeface="+mn-ea"/>
              </a:rPr>
              <a:t>根据汽车设备类型不同，可能会有偏差。</a:t>
            </a:r>
            <a:endParaRPr lang="zh-CN" altLang="en-US" dirty="0">
              <a:ea typeface="Arial Unicode MS" pitchFamily="34" charset="-122"/>
            </a:endParaRPr>
          </a:p>
          <a:p>
            <a:pPr lvl="0" eaLnBrk="1" hangingPunct="1"/>
            <a:r>
              <a:rPr lang="zh-CN" altLang="en-US" dirty="0">
                <a:ea typeface="Arial Unicode MS" pitchFamily="34" charset="-122"/>
                <a:sym typeface="+mn-ea"/>
              </a:rPr>
              <a:t>控制单元需要大量信息作为输入信号。这些信息来源于内置及外置传感器和其它部件。</a:t>
            </a:r>
            <a:endParaRPr lang="zh-CN" altLang="en-US" dirty="0">
              <a:ea typeface="Arial Unicode MS" pitchFamily="34" charset="-122"/>
            </a:endParaRPr>
          </a:p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6"/>
          <p:cNvGrpSpPr/>
          <p:nvPr userDrawn="1"/>
        </p:nvGrpSpPr>
        <p:grpSpPr>
          <a:xfrm>
            <a:off x="-19050" y="487400"/>
            <a:ext cx="12192000" cy="6445522"/>
            <a:chOff x="0" y="404215"/>
            <a:chExt cx="12192000" cy="6445522"/>
          </a:xfrm>
        </p:grpSpPr>
        <p:sp>
          <p:nvSpPr>
            <p:cNvPr id="21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914945" y="5410547"/>
            <a:ext cx="8362110" cy="8813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0" y="1777412"/>
            <a:ext cx="12192000" cy="2907799"/>
            <a:chOff x="3075300" y="1662434"/>
            <a:chExt cx="10416433" cy="1092199"/>
          </a:xfrm>
        </p:grpSpPr>
        <p:sp>
          <p:nvSpPr>
            <p:cNvPr id="12" name="矩形 11"/>
            <p:cNvSpPr/>
            <p:nvPr/>
          </p:nvSpPr>
          <p:spPr>
            <a:xfrm>
              <a:off x="3075300" y="1662434"/>
              <a:ext cx="10416433" cy="1092199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6600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347997" y="1669511"/>
              <a:ext cx="4291312" cy="8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1914945" y="2072957"/>
            <a:ext cx="8362110" cy="231670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grpSp>
        <p:nvGrpSpPr>
          <p:cNvPr id="18" name="组 17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19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63191" y="2948292"/>
            <a:ext cx="6297929" cy="194374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191" y="5427967"/>
            <a:ext cx="6297929" cy="88139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97" y="2800032"/>
            <a:ext cx="5923867" cy="12592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  <p:pic>
        <p:nvPicPr>
          <p:cNvPr id="24" name="图片 23" descr="学校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410" y="193040"/>
            <a:ext cx="4260850" cy="676910"/>
          </a:xfrm>
          <a:prstGeom prst="rect">
            <a:avLst/>
          </a:prstGeom>
        </p:spPr>
      </p:pic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14605" y="0"/>
            <a:ext cx="12206605" cy="6844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5" name="组 18"/>
          <p:cNvGrpSpPr/>
          <p:nvPr userDrawn="1"/>
        </p:nvGrpSpPr>
        <p:grpSpPr>
          <a:xfrm>
            <a:off x="144000" y="693000"/>
            <a:ext cx="11903710" cy="76200"/>
            <a:chOff x="0" y="849815"/>
            <a:chExt cx="10732770" cy="405027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0" y="909138"/>
              <a:ext cx="10732770" cy="345704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7" name="Freeform 24"/>
            <p:cNvSpPr>
              <a:spLocks noEditPoints="1"/>
            </p:cNvSpPr>
            <p:nvPr userDrawn="1"/>
          </p:nvSpPr>
          <p:spPr bwMode="auto">
            <a:xfrm>
              <a:off x="5474969" y="849815"/>
              <a:ext cx="4201795" cy="405027"/>
            </a:xfrm>
            <a:custGeom>
              <a:avLst/>
              <a:gdLst>
                <a:gd name="T0" fmla="*/ 586 w 1218"/>
                <a:gd name="T1" fmla="*/ 55 h 115"/>
                <a:gd name="T2" fmla="*/ 337 w 1218"/>
                <a:gd name="T3" fmla="*/ 0 h 115"/>
                <a:gd name="T4" fmla="*/ 419 w 1218"/>
                <a:gd name="T5" fmla="*/ 0 h 115"/>
                <a:gd name="T6" fmla="*/ 479 w 1218"/>
                <a:gd name="T7" fmla="*/ 15 h 115"/>
                <a:gd name="T8" fmla="*/ 598 w 1218"/>
                <a:gd name="T9" fmla="*/ 29 h 115"/>
                <a:gd name="T10" fmla="*/ 614 w 1218"/>
                <a:gd name="T11" fmla="*/ 29 h 115"/>
                <a:gd name="T12" fmla="*/ 730 w 1218"/>
                <a:gd name="T13" fmla="*/ 18 h 115"/>
                <a:gd name="T14" fmla="*/ 799 w 1218"/>
                <a:gd name="T15" fmla="*/ 0 h 115"/>
                <a:gd name="T16" fmla="*/ 876 w 1218"/>
                <a:gd name="T17" fmla="*/ 0 h 115"/>
                <a:gd name="T18" fmla="*/ 586 w 1218"/>
                <a:gd name="T19" fmla="*/ 55 h 115"/>
                <a:gd name="T20" fmla="*/ 966 w 1218"/>
                <a:gd name="T21" fmla="*/ 0 h 115"/>
                <a:gd name="T22" fmla="*/ 608 w 1218"/>
                <a:gd name="T23" fmla="*/ 93 h 115"/>
                <a:gd name="T24" fmla="*/ 251 w 1218"/>
                <a:gd name="T25" fmla="*/ 0 h 115"/>
                <a:gd name="T26" fmla="*/ 192 w 1218"/>
                <a:gd name="T27" fmla="*/ 0 h 115"/>
                <a:gd name="T28" fmla="*/ 496 w 1218"/>
                <a:gd name="T29" fmla="*/ 115 h 115"/>
                <a:gd name="T30" fmla="*/ 721 w 1218"/>
                <a:gd name="T31" fmla="*/ 115 h 115"/>
                <a:gd name="T32" fmla="*/ 1024 w 1218"/>
                <a:gd name="T33" fmla="*/ 0 h 115"/>
                <a:gd name="T34" fmla="*/ 966 w 1218"/>
                <a:gd name="T35" fmla="*/ 0 h 115"/>
                <a:gd name="T36" fmla="*/ 1068 w 1218"/>
                <a:gd name="T37" fmla="*/ 72 h 115"/>
                <a:gd name="T38" fmla="*/ 1106 w 1218"/>
                <a:gd name="T39" fmla="*/ 92 h 115"/>
                <a:gd name="T40" fmla="*/ 1218 w 1218"/>
                <a:gd name="T41" fmla="*/ 0 h 115"/>
                <a:gd name="T42" fmla="*/ 1098 w 1218"/>
                <a:gd name="T43" fmla="*/ 0 h 115"/>
                <a:gd name="T44" fmla="*/ 891 w 1218"/>
                <a:gd name="T45" fmla="*/ 115 h 115"/>
                <a:gd name="T46" fmla="*/ 999 w 1218"/>
                <a:gd name="T47" fmla="*/ 115 h 115"/>
                <a:gd name="T48" fmla="*/ 1068 w 1218"/>
                <a:gd name="T49" fmla="*/ 72 h 115"/>
                <a:gd name="T50" fmla="*/ 118 w 1218"/>
                <a:gd name="T51" fmla="*/ 0 h 115"/>
                <a:gd name="T52" fmla="*/ 0 w 1218"/>
                <a:gd name="T53" fmla="*/ 0 h 115"/>
                <a:gd name="T54" fmla="*/ 112 w 1218"/>
                <a:gd name="T55" fmla="*/ 96 h 115"/>
                <a:gd name="T56" fmla="*/ 144 w 1218"/>
                <a:gd name="T57" fmla="*/ 79 h 115"/>
                <a:gd name="T58" fmla="*/ 216 w 1218"/>
                <a:gd name="T59" fmla="*/ 115 h 115"/>
                <a:gd name="T60" fmla="*/ 325 w 1218"/>
                <a:gd name="T61" fmla="*/ 115 h 115"/>
                <a:gd name="T62" fmla="*/ 118 w 1218"/>
                <a:gd name="T6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8" h="115">
                  <a:moveTo>
                    <a:pt x="586" y="55"/>
                  </a:moveTo>
                  <a:cubicBezTo>
                    <a:pt x="490" y="50"/>
                    <a:pt x="408" y="29"/>
                    <a:pt x="337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39" y="6"/>
                    <a:pt x="459" y="11"/>
                    <a:pt x="479" y="15"/>
                  </a:cubicBezTo>
                  <a:cubicBezTo>
                    <a:pt x="518" y="23"/>
                    <a:pt x="558" y="28"/>
                    <a:pt x="598" y="29"/>
                  </a:cubicBezTo>
                  <a:cubicBezTo>
                    <a:pt x="603" y="29"/>
                    <a:pt x="608" y="29"/>
                    <a:pt x="614" y="29"/>
                  </a:cubicBezTo>
                  <a:cubicBezTo>
                    <a:pt x="653" y="29"/>
                    <a:pt x="692" y="25"/>
                    <a:pt x="730" y="18"/>
                  </a:cubicBezTo>
                  <a:cubicBezTo>
                    <a:pt x="753" y="13"/>
                    <a:pt x="776" y="7"/>
                    <a:pt x="799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795" y="36"/>
                    <a:pt x="697" y="60"/>
                    <a:pt x="586" y="55"/>
                  </a:cubicBezTo>
                  <a:close/>
                  <a:moveTo>
                    <a:pt x="966" y="0"/>
                  </a:moveTo>
                  <a:cubicBezTo>
                    <a:pt x="860" y="59"/>
                    <a:pt x="738" y="93"/>
                    <a:pt x="608" y="93"/>
                  </a:cubicBezTo>
                  <a:cubicBezTo>
                    <a:pt x="478" y="93"/>
                    <a:pt x="356" y="59"/>
                    <a:pt x="251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2" y="58"/>
                    <a:pt x="385" y="99"/>
                    <a:pt x="496" y="115"/>
                  </a:cubicBezTo>
                  <a:cubicBezTo>
                    <a:pt x="721" y="115"/>
                    <a:pt x="721" y="115"/>
                    <a:pt x="721" y="115"/>
                  </a:cubicBezTo>
                  <a:cubicBezTo>
                    <a:pt x="832" y="99"/>
                    <a:pt x="935" y="58"/>
                    <a:pt x="1024" y="0"/>
                  </a:cubicBezTo>
                  <a:lnTo>
                    <a:pt x="966" y="0"/>
                  </a:lnTo>
                  <a:close/>
                  <a:moveTo>
                    <a:pt x="1068" y="72"/>
                  </a:moveTo>
                  <a:cubicBezTo>
                    <a:pt x="1106" y="92"/>
                    <a:pt x="1106" y="92"/>
                    <a:pt x="1106" y="92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036" y="48"/>
                    <a:pt x="966" y="87"/>
                    <a:pt x="891" y="115"/>
                  </a:cubicBezTo>
                  <a:cubicBezTo>
                    <a:pt x="999" y="115"/>
                    <a:pt x="999" y="115"/>
                    <a:pt x="999" y="115"/>
                  </a:cubicBezTo>
                  <a:lnTo>
                    <a:pt x="1068" y="72"/>
                  </a:lnTo>
                  <a:close/>
                  <a:moveTo>
                    <a:pt x="1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325" y="115"/>
                    <a:pt x="325" y="115"/>
                    <a:pt x="325" y="115"/>
                  </a:cubicBezTo>
                  <a:cubicBezTo>
                    <a:pt x="250" y="87"/>
                    <a:pt x="180" y="48"/>
                    <a:pt x="11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pic>
        <p:nvPicPr>
          <p:cNvPr id="1029" name="Picture 8" descr="C:\Users\Administrator\Desktop\90161384414758198_副本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455" y="55245"/>
            <a:ext cx="603250" cy="608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2606" y="742492"/>
            <a:ext cx="7972024" cy="5162322"/>
          </a:xfrm>
          <a:prstGeom prst="rect">
            <a:avLst/>
          </a:prstGeom>
        </p:spPr>
      </p:pic>
      <p:grpSp>
        <p:nvGrpSpPr>
          <p:cNvPr id="7" name="Group 220"/>
          <p:cNvGrpSpPr>
            <a:grpSpLocks noChangeAspect="1"/>
          </p:cNvGrpSpPr>
          <p:nvPr userDrawn="1"/>
        </p:nvGrpSpPr>
        <p:grpSpPr bwMode="auto">
          <a:xfrm>
            <a:off x="3792129" y="2342686"/>
            <a:ext cx="4072978" cy="660333"/>
            <a:chOff x="272" y="2300"/>
            <a:chExt cx="3670" cy="595"/>
          </a:xfrm>
        </p:grpSpPr>
        <p:sp>
          <p:nvSpPr>
            <p:cNvPr id="8" name="AutoShape 219"/>
            <p:cNvSpPr>
              <a:spLocks noChangeAspect="1" noChangeArrowheads="1" noTextEdit="1"/>
            </p:cNvSpPr>
            <p:nvPr/>
          </p:nvSpPr>
          <p:spPr bwMode="auto">
            <a:xfrm>
              <a:off x="272" y="2300"/>
              <a:ext cx="3670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1"/>
            <p:cNvSpPr>
              <a:spLocks noEditPoints="1"/>
            </p:cNvSpPr>
            <p:nvPr/>
          </p:nvSpPr>
          <p:spPr bwMode="auto">
            <a:xfrm>
              <a:off x="1140" y="2298"/>
              <a:ext cx="284" cy="423"/>
            </a:xfrm>
            <a:custGeom>
              <a:avLst/>
              <a:gdLst>
                <a:gd name="T0" fmla="*/ 84 w 120"/>
                <a:gd name="T1" fmla="*/ 1 h 177"/>
                <a:gd name="T2" fmla="*/ 103 w 120"/>
                <a:gd name="T3" fmla="*/ 19 h 177"/>
                <a:gd name="T4" fmla="*/ 97 w 120"/>
                <a:gd name="T5" fmla="*/ 26 h 177"/>
                <a:gd name="T6" fmla="*/ 81 w 120"/>
                <a:gd name="T7" fmla="*/ 42 h 177"/>
                <a:gd name="T8" fmla="*/ 98 w 120"/>
                <a:gd name="T9" fmla="*/ 51 h 177"/>
                <a:gd name="T10" fmla="*/ 99 w 120"/>
                <a:gd name="T11" fmla="*/ 62 h 177"/>
                <a:gd name="T12" fmla="*/ 93 w 120"/>
                <a:gd name="T13" fmla="*/ 79 h 177"/>
                <a:gd name="T14" fmla="*/ 116 w 120"/>
                <a:gd name="T15" fmla="*/ 87 h 177"/>
                <a:gd name="T16" fmla="*/ 117 w 120"/>
                <a:gd name="T17" fmla="*/ 101 h 177"/>
                <a:gd name="T18" fmla="*/ 97 w 120"/>
                <a:gd name="T19" fmla="*/ 101 h 177"/>
                <a:gd name="T20" fmla="*/ 94 w 120"/>
                <a:gd name="T21" fmla="*/ 131 h 177"/>
                <a:gd name="T22" fmla="*/ 92 w 120"/>
                <a:gd name="T23" fmla="*/ 157 h 177"/>
                <a:gd name="T24" fmla="*/ 87 w 120"/>
                <a:gd name="T25" fmla="*/ 169 h 177"/>
                <a:gd name="T26" fmla="*/ 79 w 120"/>
                <a:gd name="T27" fmla="*/ 176 h 177"/>
                <a:gd name="T28" fmla="*/ 72 w 120"/>
                <a:gd name="T29" fmla="*/ 148 h 177"/>
                <a:gd name="T30" fmla="*/ 54 w 120"/>
                <a:gd name="T31" fmla="*/ 110 h 177"/>
                <a:gd name="T32" fmla="*/ 49 w 120"/>
                <a:gd name="T33" fmla="*/ 121 h 177"/>
                <a:gd name="T34" fmla="*/ 46 w 120"/>
                <a:gd name="T35" fmla="*/ 131 h 177"/>
                <a:gd name="T36" fmla="*/ 34 w 120"/>
                <a:gd name="T37" fmla="*/ 145 h 177"/>
                <a:gd name="T38" fmla="*/ 27 w 120"/>
                <a:gd name="T39" fmla="*/ 121 h 177"/>
                <a:gd name="T40" fmla="*/ 4 w 120"/>
                <a:gd name="T41" fmla="*/ 105 h 177"/>
                <a:gd name="T42" fmla="*/ 26 w 120"/>
                <a:gd name="T43" fmla="*/ 90 h 177"/>
                <a:gd name="T44" fmla="*/ 24 w 120"/>
                <a:gd name="T45" fmla="*/ 80 h 177"/>
                <a:gd name="T46" fmla="*/ 15 w 120"/>
                <a:gd name="T47" fmla="*/ 68 h 177"/>
                <a:gd name="T48" fmla="*/ 32 w 120"/>
                <a:gd name="T49" fmla="*/ 53 h 177"/>
                <a:gd name="T50" fmla="*/ 47 w 120"/>
                <a:gd name="T51" fmla="*/ 47 h 177"/>
                <a:gd name="T52" fmla="*/ 54 w 120"/>
                <a:gd name="T53" fmla="*/ 40 h 177"/>
                <a:gd name="T54" fmla="*/ 63 w 120"/>
                <a:gd name="T55" fmla="*/ 32 h 177"/>
                <a:gd name="T56" fmla="*/ 81 w 120"/>
                <a:gd name="T57" fmla="*/ 10 h 177"/>
                <a:gd name="T58" fmla="*/ 81 w 120"/>
                <a:gd name="T59" fmla="*/ 1 h 177"/>
                <a:gd name="T60" fmla="*/ 53 w 120"/>
                <a:gd name="T61" fmla="*/ 87 h 177"/>
                <a:gd name="T62" fmla="*/ 73 w 120"/>
                <a:gd name="T63" fmla="*/ 74 h 177"/>
                <a:gd name="T64" fmla="*/ 27 w 120"/>
                <a:gd name="T65" fmla="*/ 93 h 177"/>
                <a:gd name="T66" fmla="*/ 20 w 120"/>
                <a:gd name="T67" fmla="*/ 100 h 177"/>
                <a:gd name="T68" fmla="*/ 49 w 120"/>
                <a:gd name="T69" fmla="*/ 10 h 177"/>
                <a:gd name="T70" fmla="*/ 21 w 120"/>
                <a:gd name="T71" fmla="*/ 32 h 177"/>
                <a:gd name="T72" fmla="*/ 33 w 120"/>
                <a:gd name="T73" fmla="*/ 43 h 177"/>
                <a:gd name="T74" fmla="*/ 50 w 120"/>
                <a:gd name="T75" fmla="*/ 31 h 177"/>
                <a:gd name="T76" fmla="*/ 49 w 120"/>
                <a:gd name="T77" fmla="*/ 18 h 177"/>
                <a:gd name="T78" fmla="*/ 52 w 120"/>
                <a:gd name="T79" fmla="*/ 13 h 177"/>
                <a:gd name="T80" fmla="*/ 49 w 120"/>
                <a:gd name="T8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77">
                  <a:moveTo>
                    <a:pt x="81" y="1"/>
                  </a:moveTo>
                  <a:cubicBezTo>
                    <a:pt x="82" y="1"/>
                    <a:pt x="83" y="1"/>
                    <a:pt x="84" y="1"/>
                  </a:cubicBezTo>
                  <a:cubicBezTo>
                    <a:pt x="94" y="0"/>
                    <a:pt x="100" y="6"/>
                    <a:pt x="103" y="12"/>
                  </a:cubicBezTo>
                  <a:cubicBezTo>
                    <a:pt x="104" y="15"/>
                    <a:pt x="104" y="16"/>
                    <a:pt x="103" y="19"/>
                  </a:cubicBezTo>
                  <a:cubicBezTo>
                    <a:pt x="102" y="20"/>
                    <a:pt x="101" y="21"/>
                    <a:pt x="99" y="22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6" y="28"/>
                    <a:pt x="93" y="29"/>
                    <a:pt x="91" y="30"/>
                  </a:cubicBezTo>
                  <a:cubicBezTo>
                    <a:pt x="87" y="33"/>
                    <a:pt x="85" y="39"/>
                    <a:pt x="81" y="42"/>
                  </a:cubicBezTo>
                  <a:cubicBezTo>
                    <a:pt x="85" y="42"/>
                    <a:pt x="88" y="41"/>
                    <a:pt x="91" y="42"/>
                  </a:cubicBezTo>
                  <a:cubicBezTo>
                    <a:pt x="95" y="43"/>
                    <a:pt x="96" y="47"/>
                    <a:pt x="98" y="51"/>
                  </a:cubicBezTo>
                  <a:cubicBezTo>
                    <a:pt x="99" y="53"/>
                    <a:pt x="101" y="55"/>
                    <a:pt x="101" y="56"/>
                  </a:cubicBezTo>
                  <a:cubicBezTo>
                    <a:pt x="101" y="58"/>
                    <a:pt x="99" y="61"/>
                    <a:pt x="99" y="62"/>
                  </a:cubicBezTo>
                  <a:cubicBezTo>
                    <a:pt x="96" y="66"/>
                    <a:pt x="91" y="66"/>
                    <a:pt x="87" y="68"/>
                  </a:cubicBezTo>
                  <a:cubicBezTo>
                    <a:pt x="89" y="72"/>
                    <a:pt x="90" y="77"/>
                    <a:pt x="93" y="79"/>
                  </a:cubicBezTo>
                  <a:cubicBezTo>
                    <a:pt x="99" y="80"/>
                    <a:pt x="106" y="79"/>
                    <a:pt x="113" y="80"/>
                  </a:cubicBezTo>
                  <a:cubicBezTo>
                    <a:pt x="114" y="82"/>
                    <a:pt x="116" y="84"/>
                    <a:pt x="116" y="87"/>
                  </a:cubicBezTo>
                  <a:cubicBezTo>
                    <a:pt x="118" y="89"/>
                    <a:pt x="120" y="92"/>
                    <a:pt x="120" y="95"/>
                  </a:cubicBezTo>
                  <a:cubicBezTo>
                    <a:pt x="120" y="97"/>
                    <a:pt x="117" y="100"/>
                    <a:pt x="117" y="101"/>
                  </a:cubicBezTo>
                  <a:cubicBezTo>
                    <a:pt x="113" y="104"/>
                    <a:pt x="109" y="103"/>
                    <a:pt x="105" y="100"/>
                  </a:cubicBezTo>
                  <a:cubicBezTo>
                    <a:pt x="102" y="100"/>
                    <a:pt x="100" y="100"/>
                    <a:pt x="97" y="101"/>
                  </a:cubicBezTo>
                  <a:cubicBezTo>
                    <a:pt x="95" y="105"/>
                    <a:pt x="95" y="110"/>
                    <a:pt x="95" y="115"/>
                  </a:cubicBezTo>
                  <a:cubicBezTo>
                    <a:pt x="95" y="120"/>
                    <a:pt x="94" y="126"/>
                    <a:pt x="94" y="131"/>
                  </a:cubicBezTo>
                  <a:cubicBezTo>
                    <a:pt x="94" y="133"/>
                    <a:pt x="95" y="135"/>
                    <a:pt x="95" y="138"/>
                  </a:cubicBezTo>
                  <a:cubicBezTo>
                    <a:pt x="94" y="144"/>
                    <a:pt x="92" y="151"/>
                    <a:pt x="92" y="157"/>
                  </a:cubicBezTo>
                  <a:cubicBezTo>
                    <a:pt x="92" y="159"/>
                    <a:pt x="92" y="161"/>
                    <a:pt x="92" y="162"/>
                  </a:cubicBezTo>
                  <a:cubicBezTo>
                    <a:pt x="91" y="165"/>
                    <a:pt x="89" y="166"/>
                    <a:pt x="87" y="169"/>
                  </a:cubicBezTo>
                  <a:cubicBezTo>
                    <a:pt x="87" y="170"/>
                    <a:pt x="87" y="171"/>
                    <a:pt x="86" y="172"/>
                  </a:cubicBezTo>
                  <a:cubicBezTo>
                    <a:pt x="85" y="175"/>
                    <a:pt x="83" y="175"/>
                    <a:pt x="79" y="176"/>
                  </a:cubicBezTo>
                  <a:cubicBezTo>
                    <a:pt x="75" y="177"/>
                    <a:pt x="73" y="177"/>
                    <a:pt x="69" y="176"/>
                  </a:cubicBezTo>
                  <a:cubicBezTo>
                    <a:pt x="64" y="167"/>
                    <a:pt x="71" y="156"/>
                    <a:pt x="72" y="148"/>
                  </a:cubicBezTo>
                  <a:cubicBezTo>
                    <a:pt x="74" y="136"/>
                    <a:pt x="74" y="119"/>
                    <a:pt x="74" y="107"/>
                  </a:cubicBezTo>
                  <a:cubicBezTo>
                    <a:pt x="68" y="107"/>
                    <a:pt x="60" y="109"/>
                    <a:pt x="54" y="110"/>
                  </a:cubicBezTo>
                  <a:cubicBezTo>
                    <a:pt x="53" y="111"/>
                    <a:pt x="52" y="113"/>
                    <a:pt x="51" y="115"/>
                  </a:cubicBezTo>
                  <a:cubicBezTo>
                    <a:pt x="51" y="117"/>
                    <a:pt x="49" y="119"/>
                    <a:pt x="49" y="121"/>
                  </a:cubicBezTo>
                  <a:cubicBezTo>
                    <a:pt x="49" y="122"/>
                    <a:pt x="49" y="124"/>
                    <a:pt x="49" y="125"/>
                  </a:cubicBezTo>
                  <a:cubicBezTo>
                    <a:pt x="48" y="127"/>
                    <a:pt x="46" y="129"/>
                    <a:pt x="46" y="131"/>
                  </a:cubicBezTo>
                  <a:cubicBezTo>
                    <a:pt x="46" y="134"/>
                    <a:pt x="48" y="136"/>
                    <a:pt x="47" y="139"/>
                  </a:cubicBezTo>
                  <a:cubicBezTo>
                    <a:pt x="40" y="139"/>
                    <a:pt x="38" y="144"/>
                    <a:pt x="34" y="145"/>
                  </a:cubicBezTo>
                  <a:cubicBezTo>
                    <a:pt x="32" y="145"/>
                    <a:pt x="31" y="142"/>
                    <a:pt x="31" y="141"/>
                  </a:cubicBezTo>
                  <a:cubicBezTo>
                    <a:pt x="28" y="135"/>
                    <a:pt x="28" y="128"/>
                    <a:pt x="27" y="121"/>
                  </a:cubicBezTo>
                  <a:cubicBezTo>
                    <a:pt x="18" y="123"/>
                    <a:pt x="1" y="129"/>
                    <a:pt x="0" y="117"/>
                  </a:cubicBezTo>
                  <a:cubicBezTo>
                    <a:pt x="0" y="114"/>
                    <a:pt x="2" y="107"/>
                    <a:pt x="4" y="105"/>
                  </a:cubicBezTo>
                  <a:cubicBezTo>
                    <a:pt x="5" y="104"/>
                    <a:pt x="8" y="103"/>
                    <a:pt x="10" y="102"/>
                  </a:cubicBezTo>
                  <a:cubicBezTo>
                    <a:pt x="16" y="99"/>
                    <a:pt x="20" y="93"/>
                    <a:pt x="26" y="90"/>
                  </a:cubicBezTo>
                  <a:cubicBezTo>
                    <a:pt x="28" y="88"/>
                    <a:pt x="28" y="85"/>
                    <a:pt x="29" y="82"/>
                  </a:cubicBezTo>
                  <a:cubicBezTo>
                    <a:pt x="28" y="80"/>
                    <a:pt x="26" y="81"/>
                    <a:pt x="24" y="80"/>
                  </a:cubicBezTo>
                  <a:cubicBezTo>
                    <a:pt x="22" y="78"/>
                    <a:pt x="21" y="76"/>
                    <a:pt x="20" y="73"/>
                  </a:cubicBezTo>
                  <a:cubicBezTo>
                    <a:pt x="18" y="71"/>
                    <a:pt x="16" y="70"/>
                    <a:pt x="15" y="68"/>
                  </a:cubicBezTo>
                  <a:cubicBezTo>
                    <a:pt x="15" y="63"/>
                    <a:pt x="16" y="60"/>
                    <a:pt x="18" y="58"/>
                  </a:cubicBezTo>
                  <a:cubicBezTo>
                    <a:pt x="25" y="60"/>
                    <a:pt x="28" y="55"/>
                    <a:pt x="32" y="53"/>
                  </a:cubicBezTo>
                  <a:cubicBezTo>
                    <a:pt x="33" y="53"/>
                    <a:pt x="35" y="53"/>
                    <a:pt x="37" y="52"/>
                  </a:cubicBezTo>
                  <a:cubicBezTo>
                    <a:pt x="41" y="51"/>
                    <a:pt x="44" y="49"/>
                    <a:pt x="47" y="47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4"/>
                    <a:pt x="52" y="42"/>
                    <a:pt x="54" y="40"/>
                  </a:cubicBezTo>
                  <a:cubicBezTo>
                    <a:pt x="55" y="39"/>
                    <a:pt x="56" y="39"/>
                    <a:pt x="57" y="38"/>
                  </a:cubicBezTo>
                  <a:cubicBezTo>
                    <a:pt x="59" y="36"/>
                    <a:pt x="61" y="34"/>
                    <a:pt x="63" y="32"/>
                  </a:cubicBezTo>
                  <a:cubicBezTo>
                    <a:pt x="68" y="27"/>
                    <a:pt x="71" y="23"/>
                    <a:pt x="75" y="18"/>
                  </a:cubicBezTo>
                  <a:cubicBezTo>
                    <a:pt x="78" y="15"/>
                    <a:pt x="81" y="11"/>
                    <a:pt x="81" y="10"/>
                  </a:cubicBezTo>
                  <a:cubicBezTo>
                    <a:pt x="81" y="8"/>
                    <a:pt x="79" y="7"/>
                    <a:pt x="79" y="5"/>
                  </a:cubicBezTo>
                  <a:cubicBezTo>
                    <a:pt x="79" y="3"/>
                    <a:pt x="79" y="3"/>
                    <a:pt x="81" y="1"/>
                  </a:cubicBezTo>
                  <a:close/>
                  <a:moveTo>
                    <a:pt x="53" y="81"/>
                  </a:moveTo>
                  <a:cubicBezTo>
                    <a:pt x="53" y="82"/>
                    <a:pt x="52" y="85"/>
                    <a:pt x="53" y="87"/>
                  </a:cubicBezTo>
                  <a:cubicBezTo>
                    <a:pt x="59" y="85"/>
                    <a:pt x="67" y="84"/>
                    <a:pt x="73" y="82"/>
                  </a:cubicBezTo>
                  <a:cubicBezTo>
                    <a:pt x="73" y="79"/>
                    <a:pt x="74" y="77"/>
                    <a:pt x="73" y="74"/>
                  </a:cubicBezTo>
                  <a:cubicBezTo>
                    <a:pt x="66" y="74"/>
                    <a:pt x="56" y="76"/>
                    <a:pt x="53" y="81"/>
                  </a:cubicBezTo>
                  <a:close/>
                  <a:moveTo>
                    <a:pt x="27" y="93"/>
                  </a:moveTo>
                  <a:cubicBezTo>
                    <a:pt x="26" y="93"/>
                    <a:pt x="26" y="92"/>
                    <a:pt x="26" y="93"/>
                  </a:cubicBezTo>
                  <a:cubicBezTo>
                    <a:pt x="23" y="94"/>
                    <a:pt x="20" y="97"/>
                    <a:pt x="20" y="100"/>
                  </a:cubicBezTo>
                  <a:cubicBezTo>
                    <a:pt x="23" y="99"/>
                    <a:pt x="27" y="98"/>
                    <a:pt x="27" y="93"/>
                  </a:cubicBezTo>
                  <a:close/>
                  <a:moveTo>
                    <a:pt x="49" y="10"/>
                  </a:moveTo>
                  <a:cubicBezTo>
                    <a:pt x="42" y="13"/>
                    <a:pt x="35" y="15"/>
                    <a:pt x="29" y="18"/>
                  </a:cubicBezTo>
                  <a:cubicBezTo>
                    <a:pt x="26" y="21"/>
                    <a:pt x="18" y="26"/>
                    <a:pt x="21" y="32"/>
                  </a:cubicBezTo>
                  <a:cubicBezTo>
                    <a:pt x="21" y="32"/>
                    <a:pt x="23" y="35"/>
                    <a:pt x="25" y="36"/>
                  </a:cubicBezTo>
                  <a:cubicBezTo>
                    <a:pt x="27" y="39"/>
                    <a:pt x="30" y="41"/>
                    <a:pt x="33" y="43"/>
                  </a:cubicBezTo>
                  <a:cubicBezTo>
                    <a:pt x="37" y="45"/>
                    <a:pt x="40" y="45"/>
                    <a:pt x="45" y="44"/>
                  </a:cubicBezTo>
                  <a:cubicBezTo>
                    <a:pt x="46" y="39"/>
                    <a:pt x="49" y="36"/>
                    <a:pt x="50" y="31"/>
                  </a:cubicBezTo>
                  <a:cubicBezTo>
                    <a:pt x="46" y="28"/>
                    <a:pt x="48" y="23"/>
                    <a:pt x="51" y="20"/>
                  </a:cubicBezTo>
                  <a:cubicBezTo>
                    <a:pt x="51" y="19"/>
                    <a:pt x="49" y="19"/>
                    <a:pt x="49" y="18"/>
                  </a:cubicBezTo>
                  <a:cubicBezTo>
                    <a:pt x="51" y="15"/>
                    <a:pt x="56" y="16"/>
                    <a:pt x="57" y="12"/>
                  </a:cubicBezTo>
                  <a:cubicBezTo>
                    <a:pt x="55" y="12"/>
                    <a:pt x="53" y="14"/>
                    <a:pt x="52" y="13"/>
                  </a:cubicBezTo>
                  <a:cubicBezTo>
                    <a:pt x="53" y="11"/>
                    <a:pt x="57" y="11"/>
                    <a:pt x="58" y="9"/>
                  </a:cubicBezTo>
                  <a:cubicBezTo>
                    <a:pt x="55" y="7"/>
                    <a:pt x="52" y="9"/>
                    <a:pt x="4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22"/>
            <p:cNvSpPr>
              <a:spLocks noEditPoints="1"/>
            </p:cNvSpPr>
            <p:nvPr/>
          </p:nvSpPr>
          <p:spPr bwMode="auto">
            <a:xfrm>
              <a:off x="1484" y="2300"/>
              <a:ext cx="385" cy="399"/>
            </a:xfrm>
            <a:custGeom>
              <a:avLst/>
              <a:gdLst>
                <a:gd name="T0" fmla="*/ 149 w 163"/>
                <a:gd name="T1" fmla="*/ 157 h 167"/>
                <a:gd name="T2" fmla="*/ 113 w 163"/>
                <a:gd name="T3" fmla="*/ 165 h 167"/>
                <a:gd name="T4" fmla="*/ 85 w 163"/>
                <a:gd name="T5" fmla="*/ 161 h 167"/>
                <a:gd name="T6" fmla="*/ 68 w 163"/>
                <a:gd name="T7" fmla="*/ 157 h 167"/>
                <a:gd name="T8" fmla="*/ 52 w 163"/>
                <a:gd name="T9" fmla="*/ 158 h 167"/>
                <a:gd name="T10" fmla="*/ 39 w 163"/>
                <a:gd name="T11" fmla="*/ 160 h 167"/>
                <a:gd name="T12" fmla="*/ 14 w 163"/>
                <a:gd name="T13" fmla="*/ 156 h 167"/>
                <a:gd name="T14" fmla="*/ 3 w 163"/>
                <a:gd name="T15" fmla="*/ 141 h 167"/>
                <a:gd name="T16" fmla="*/ 28 w 163"/>
                <a:gd name="T17" fmla="*/ 129 h 167"/>
                <a:gd name="T18" fmla="*/ 20 w 163"/>
                <a:gd name="T19" fmla="*/ 118 h 167"/>
                <a:gd name="T20" fmla="*/ 13 w 163"/>
                <a:gd name="T21" fmla="*/ 93 h 167"/>
                <a:gd name="T22" fmla="*/ 7 w 163"/>
                <a:gd name="T23" fmla="*/ 78 h 167"/>
                <a:gd name="T24" fmla="*/ 26 w 163"/>
                <a:gd name="T25" fmla="*/ 76 h 167"/>
                <a:gd name="T26" fmla="*/ 27 w 163"/>
                <a:gd name="T27" fmla="*/ 85 h 167"/>
                <a:gd name="T28" fmla="*/ 32 w 163"/>
                <a:gd name="T29" fmla="*/ 106 h 167"/>
                <a:gd name="T30" fmla="*/ 48 w 163"/>
                <a:gd name="T31" fmla="*/ 84 h 167"/>
                <a:gd name="T32" fmla="*/ 48 w 163"/>
                <a:gd name="T33" fmla="*/ 68 h 167"/>
                <a:gd name="T34" fmla="*/ 51 w 163"/>
                <a:gd name="T35" fmla="*/ 52 h 167"/>
                <a:gd name="T36" fmla="*/ 61 w 163"/>
                <a:gd name="T37" fmla="*/ 25 h 167"/>
                <a:gd name="T38" fmla="*/ 86 w 163"/>
                <a:gd name="T39" fmla="*/ 41 h 167"/>
                <a:gd name="T40" fmla="*/ 85 w 163"/>
                <a:gd name="T41" fmla="*/ 20 h 167"/>
                <a:gd name="T42" fmla="*/ 81 w 163"/>
                <a:gd name="T43" fmla="*/ 9 h 167"/>
                <a:gd name="T44" fmla="*/ 103 w 163"/>
                <a:gd name="T45" fmla="*/ 14 h 167"/>
                <a:gd name="T46" fmla="*/ 103 w 163"/>
                <a:gd name="T47" fmla="*/ 32 h 167"/>
                <a:gd name="T48" fmla="*/ 109 w 163"/>
                <a:gd name="T49" fmla="*/ 43 h 167"/>
                <a:gd name="T50" fmla="*/ 107 w 163"/>
                <a:gd name="T51" fmla="*/ 54 h 167"/>
                <a:gd name="T52" fmla="*/ 107 w 163"/>
                <a:gd name="T53" fmla="*/ 66 h 167"/>
                <a:gd name="T54" fmla="*/ 121 w 163"/>
                <a:gd name="T55" fmla="*/ 82 h 167"/>
                <a:gd name="T56" fmla="*/ 121 w 163"/>
                <a:gd name="T57" fmla="*/ 90 h 167"/>
                <a:gd name="T58" fmla="*/ 123 w 163"/>
                <a:gd name="T59" fmla="*/ 94 h 167"/>
                <a:gd name="T60" fmla="*/ 108 w 163"/>
                <a:gd name="T61" fmla="*/ 99 h 167"/>
                <a:gd name="T62" fmla="*/ 105 w 163"/>
                <a:gd name="T63" fmla="*/ 131 h 167"/>
                <a:gd name="T64" fmla="*/ 137 w 163"/>
                <a:gd name="T65" fmla="*/ 133 h 167"/>
                <a:gd name="T66" fmla="*/ 163 w 163"/>
                <a:gd name="T67" fmla="*/ 134 h 167"/>
                <a:gd name="T68" fmla="*/ 83 w 163"/>
                <a:gd name="T69" fmla="*/ 71 h 167"/>
                <a:gd name="T70" fmla="*/ 75 w 163"/>
                <a:gd name="T71" fmla="*/ 84 h 167"/>
                <a:gd name="T72" fmla="*/ 88 w 163"/>
                <a:gd name="T73" fmla="*/ 78 h 167"/>
                <a:gd name="T74" fmla="*/ 88 w 163"/>
                <a:gd name="T75" fmla="*/ 69 h 167"/>
                <a:gd name="T76" fmla="*/ 70 w 163"/>
                <a:gd name="T77" fmla="*/ 86 h 167"/>
                <a:gd name="T78" fmla="*/ 73 w 163"/>
                <a:gd name="T79" fmla="*/ 79 h 167"/>
                <a:gd name="T80" fmla="*/ 39 w 163"/>
                <a:gd name="T81" fmla="*/ 104 h 167"/>
                <a:gd name="T82" fmla="*/ 46 w 163"/>
                <a:gd name="T83" fmla="*/ 95 h 167"/>
                <a:gd name="T84" fmla="*/ 82 w 163"/>
                <a:gd name="T85" fmla="*/ 107 h 167"/>
                <a:gd name="T86" fmla="*/ 75 w 163"/>
                <a:gd name="T87" fmla="*/ 110 h 167"/>
                <a:gd name="T88" fmla="*/ 88 w 163"/>
                <a:gd name="T89" fmla="*/ 129 h 167"/>
                <a:gd name="T90" fmla="*/ 89 w 163"/>
                <a:gd name="T91" fmla="*/ 118 h 167"/>
                <a:gd name="T92" fmla="*/ 89 w 163"/>
                <a:gd name="T93" fmla="*/ 112 h 167"/>
                <a:gd name="T94" fmla="*/ 82 w 163"/>
                <a:gd name="T95" fmla="*/ 107 h 167"/>
                <a:gd name="T96" fmla="*/ 49 w 163"/>
                <a:gd name="T97" fmla="*/ 131 h 167"/>
                <a:gd name="T98" fmla="*/ 54 w 163"/>
                <a:gd name="T99" fmla="*/ 119 h 167"/>
                <a:gd name="T100" fmla="*/ 34 w 163"/>
                <a:gd name="T101" fmla="*/ 51 h 167"/>
                <a:gd name="T102" fmla="*/ 23 w 163"/>
                <a:gd name="T103" fmla="*/ 37 h 167"/>
                <a:gd name="T104" fmla="*/ 8 w 163"/>
                <a:gd name="T105" fmla="*/ 41 h 167"/>
                <a:gd name="T106" fmla="*/ 0 w 163"/>
                <a:gd name="T107" fmla="*/ 53 h 167"/>
                <a:gd name="T108" fmla="*/ 8 w 163"/>
                <a:gd name="T109" fmla="*/ 63 h 167"/>
                <a:gd name="T110" fmla="*/ 28 w 163"/>
                <a:gd name="T111" fmla="*/ 61 h 167"/>
                <a:gd name="T112" fmla="*/ 34 w 163"/>
                <a:gd name="T113" fmla="*/ 5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67">
                  <a:moveTo>
                    <a:pt x="163" y="136"/>
                  </a:moveTo>
                  <a:cubicBezTo>
                    <a:pt x="159" y="150"/>
                    <a:pt x="153" y="154"/>
                    <a:pt x="149" y="157"/>
                  </a:cubicBezTo>
                  <a:cubicBezTo>
                    <a:pt x="145" y="161"/>
                    <a:pt x="142" y="162"/>
                    <a:pt x="137" y="165"/>
                  </a:cubicBezTo>
                  <a:cubicBezTo>
                    <a:pt x="130" y="167"/>
                    <a:pt x="122" y="167"/>
                    <a:pt x="113" y="165"/>
                  </a:cubicBezTo>
                  <a:cubicBezTo>
                    <a:pt x="109" y="164"/>
                    <a:pt x="104" y="162"/>
                    <a:pt x="99" y="161"/>
                  </a:cubicBezTo>
                  <a:cubicBezTo>
                    <a:pt x="95" y="160"/>
                    <a:pt x="89" y="160"/>
                    <a:pt x="85" y="161"/>
                  </a:cubicBezTo>
                  <a:cubicBezTo>
                    <a:pt x="83" y="161"/>
                    <a:pt x="81" y="162"/>
                    <a:pt x="80" y="161"/>
                  </a:cubicBezTo>
                  <a:cubicBezTo>
                    <a:pt x="76" y="161"/>
                    <a:pt x="72" y="157"/>
                    <a:pt x="68" y="157"/>
                  </a:cubicBezTo>
                  <a:cubicBezTo>
                    <a:pt x="67" y="157"/>
                    <a:pt x="66" y="158"/>
                    <a:pt x="64" y="158"/>
                  </a:cubicBezTo>
                  <a:cubicBezTo>
                    <a:pt x="60" y="158"/>
                    <a:pt x="56" y="157"/>
                    <a:pt x="52" y="158"/>
                  </a:cubicBezTo>
                  <a:cubicBezTo>
                    <a:pt x="50" y="158"/>
                    <a:pt x="47" y="160"/>
                    <a:pt x="44" y="160"/>
                  </a:cubicBezTo>
                  <a:cubicBezTo>
                    <a:pt x="42" y="160"/>
                    <a:pt x="41" y="160"/>
                    <a:pt x="39" y="160"/>
                  </a:cubicBezTo>
                  <a:cubicBezTo>
                    <a:pt x="36" y="161"/>
                    <a:pt x="33" y="162"/>
                    <a:pt x="30" y="161"/>
                  </a:cubicBezTo>
                  <a:cubicBezTo>
                    <a:pt x="24" y="161"/>
                    <a:pt x="20" y="157"/>
                    <a:pt x="14" y="156"/>
                  </a:cubicBezTo>
                  <a:cubicBezTo>
                    <a:pt x="11" y="155"/>
                    <a:pt x="10" y="152"/>
                    <a:pt x="7" y="150"/>
                  </a:cubicBezTo>
                  <a:cubicBezTo>
                    <a:pt x="6" y="147"/>
                    <a:pt x="3" y="145"/>
                    <a:pt x="3" y="141"/>
                  </a:cubicBezTo>
                  <a:cubicBezTo>
                    <a:pt x="4" y="136"/>
                    <a:pt x="9" y="136"/>
                    <a:pt x="14" y="135"/>
                  </a:cubicBezTo>
                  <a:cubicBezTo>
                    <a:pt x="19" y="133"/>
                    <a:pt x="24" y="130"/>
                    <a:pt x="28" y="129"/>
                  </a:cubicBezTo>
                  <a:cubicBezTo>
                    <a:pt x="28" y="126"/>
                    <a:pt x="25" y="125"/>
                    <a:pt x="24" y="124"/>
                  </a:cubicBezTo>
                  <a:cubicBezTo>
                    <a:pt x="22" y="122"/>
                    <a:pt x="21" y="120"/>
                    <a:pt x="20" y="118"/>
                  </a:cubicBezTo>
                  <a:cubicBezTo>
                    <a:pt x="18" y="116"/>
                    <a:pt x="16" y="114"/>
                    <a:pt x="15" y="112"/>
                  </a:cubicBezTo>
                  <a:cubicBezTo>
                    <a:pt x="12" y="106"/>
                    <a:pt x="13" y="100"/>
                    <a:pt x="13" y="93"/>
                  </a:cubicBezTo>
                  <a:cubicBezTo>
                    <a:pt x="10" y="94"/>
                    <a:pt x="10" y="97"/>
                    <a:pt x="6" y="96"/>
                  </a:cubicBezTo>
                  <a:cubicBezTo>
                    <a:pt x="0" y="94"/>
                    <a:pt x="4" y="81"/>
                    <a:pt x="7" y="78"/>
                  </a:cubicBezTo>
                  <a:cubicBezTo>
                    <a:pt x="8" y="76"/>
                    <a:pt x="17" y="71"/>
                    <a:pt x="21" y="72"/>
                  </a:cubicBezTo>
                  <a:cubicBezTo>
                    <a:pt x="22" y="72"/>
                    <a:pt x="26" y="76"/>
                    <a:pt x="26" y="76"/>
                  </a:cubicBezTo>
                  <a:cubicBezTo>
                    <a:pt x="27" y="77"/>
                    <a:pt x="28" y="82"/>
                    <a:pt x="28" y="82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7" y="89"/>
                    <a:pt x="27" y="98"/>
                    <a:pt x="28" y="101"/>
                  </a:cubicBezTo>
                  <a:cubicBezTo>
                    <a:pt x="29" y="104"/>
                    <a:pt x="31" y="104"/>
                    <a:pt x="32" y="106"/>
                  </a:cubicBezTo>
                  <a:cubicBezTo>
                    <a:pt x="36" y="104"/>
                    <a:pt x="37" y="99"/>
                    <a:pt x="40" y="95"/>
                  </a:cubicBezTo>
                  <a:cubicBezTo>
                    <a:pt x="43" y="91"/>
                    <a:pt x="48" y="88"/>
                    <a:pt x="48" y="84"/>
                  </a:cubicBezTo>
                  <a:cubicBezTo>
                    <a:pt x="49" y="82"/>
                    <a:pt x="48" y="80"/>
                    <a:pt x="48" y="77"/>
                  </a:cubicBezTo>
                  <a:cubicBezTo>
                    <a:pt x="49" y="74"/>
                    <a:pt x="49" y="71"/>
                    <a:pt x="48" y="68"/>
                  </a:cubicBezTo>
                  <a:cubicBezTo>
                    <a:pt x="48" y="66"/>
                    <a:pt x="45" y="65"/>
                    <a:pt x="44" y="62"/>
                  </a:cubicBezTo>
                  <a:cubicBezTo>
                    <a:pt x="44" y="58"/>
                    <a:pt x="49" y="55"/>
                    <a:pt x="51" y="52"/>
                  </a:cubicBezTo>
                  <a:cubicBezTo>
                    <a:pt x="52" y="49"/>
                    <a:pt x="53" y="45"/>
                    <a:pt x="53" y="41"/>
                  </a:cubicBezTo>
                  <a:cubicBezTo>
                    <a:pt x="55" y="34"/>
                    <a:pt x="56" y="28"/>
                    <a:pt x="61" y="25"/>
                  </a:cubicBezTo>
                  <a:cubicBezTo>
                    <a:pt x="66" y="30"/>
                    <a:pt x="72" y="36"/>
                    <a:pt x="74" y="44"/>
                  </a:cubicBezTo>
                  <a:cubicBezTo>
                    <a:pt x="78" y="43"/>
                    <a:pt x="83" y="42"/>
                    <a:pt x="86" y="41"/>
                  </a:cubicBezTo>
                  <a:cubicBezTo>
                    <a:pt x="85" y="35"/>
                    <a:pt x="86" y="29"/>
                    <a:pt x="86" y="23"/>
                  </a:cubicBezTo>
                  <a:cubicBezTo>
                    <a:pt x="86" y="22"/>
                    <a:pt x="85" y="21"/>
                    <a:pt x="85" y="20"/>
                  </a:cubicBezTo>
                  <a:cubicBezTo>
                    <a:pt x="85" y="19"/>
                    <a:pt x="85" y="17"/>
                    <a:pt x="85" y="17"/>
                  </a:cubicBezTo>
                  <a:cubicBezTo>
                    <a:pt x="85" y="13"/>
                    <a:pt x="82" y="11"/>
                    <a:pt x="81" y="9"/>
                  </a:cubicBezTo>
                  <a:cubicBezTo>
                    <a:pt x="80" y="1"/>
                    <a:pt x="91" y="0"/>
                    <a:pt x="95" y="3"/>
                  </a:cubicBezTo>
                  <a:cubicBezTo>
                    <a:pt x="97" y="4"/>
                    <a:pt x="103" y="12"/>
                    <a:pt x="103" y="14"/>
                  </a:cubicBezTo>
                  <a:cubicBezTo>
                    <a:pt x="104" y="18"/>
                    <a:pt x="102" y="21"/>
                    <a:pt x="101" y="23"/>
                  </a:cubicBezTo>
                  <a:cubicBezTo>
                    <a:pt x="101" y="27"/>
                    <a:pt x="102" y="29"/>
                    <a:pt x="103" y="32"/>
                  </a:cubicBezTo>
                  <a:cubicBezTo>
                    <a:pt x="103" y="34"/>
                    <a:pt x="102" y="36"/>
                    <a:pt x="103" y="38"/>
                  </a:cubicBezTo>
                  <a:cubicBezTo>
                    <a:pt x="105" y="39"/>
                    <a:pt x="107" y="41"/>
                    <a:pt x="109" y="43"/>
                  </a:cubicBezTo>
                  <a:cubicBezTo>
                    <a:pt x="109" y="45"/>
                    <a:pt x="108" y="47"/>
                    <a:pt x="108" y="49"/>
                  </a:cubicBezTo>
                  <a:cubicBezTo>
                    <a:pt x="108" y="50"/>
                    <a:pt x="107" y="54"/>
                    <a:pt x="107" y="54"/>
                  </a:cubicBezTo>
                  <a:cubicBezTo>
                    <a:pt x="107" y="55"/>
                    <a:pt x="106" y="59"/>
                    <a:pt x="106" y="61"/>
                  </a:cubicBezTo>
                  <a:cubicBezTo>
                    <a:pt x="105" y="63"/>
                    <a:pt x="106" y="64"/>
                    <a:pt x="107" y="66"/>
                  </a:cubicBezTo>
                  <a:cubicBezTo>
                    <a:pt x="107" y="69"/>
                    <a:pt x="106" y="71"/>
                    <a:pt x="106" y="74"/>
                  </a:cubicBezTo>
                  <a:cubicBezTo>
                    <a:pt x="113" y="71"/>
                    <a:pt x="123" y="74"/>
                    <a:pt x="121" y="82"/>
                  </a:cubicBezTo>
                  <a:cubicBezTo>
                    <a:pt x="121" y="84"/>
                    <a:pt x="124" y="84"/>
                    <a:pt x="125" y="86"/>
                  </a:cubicBezTo>
                  <a:cubicBezTo>
                    <a:pt x="124" y="87"/>
                    <a:pt x="123" y="89"/>
                    <a:pt x="121" y="90"/>
                  </a:cubicBezTo>
                  <a:cubicBezTo>
                    <a:pt x="122" y="91"/>
                    <a:pt x="123" y="92"/>
                    <a:pt x="122" y="93"/>
                  </a:cubicBezTo>
                  <a:cubicBezTo>
                    <a:pt x="122" y="94"/>
                    <a:pt x="123" y="93"/>
                    <a:pt x="123" y="94"/>
                  </a:cubicBezTo>
                  <a:cubicBezTo>
                    <a:pt x="120" y="98"/>
                    <a:pt x="115" y="96"/>
                    <a:pt x="112" y="99"/>
                  </a:cubicBezTo>
                  <a:cubicBezTo>
                    <a:pt x="110" y="100"/>
                    <a:pt x="109" y="98"/>
                    <a:pt x="108" y="99"/>
                  </a:cubicBezTo>
                  <a:cubicBezTo>
                    <a:pt x="105" y="104"/>
                    <a:pt x="107" y="113"/>
                    <a:pt x="106" y="120"/>
                  </a:cubicBezTo>
                  <a:cubicBezTo>
                    <a:pt x="106" y="124"/>
                    <a:pt x="105" y="128"/>
                    <a:pt x="105" y="131"/>
                  </a:cubicBezTo>
                  <a:cubicBezTo>
                    <a:pt x="110" y="133"/>
                    <a:pt x="117" y="135"/>
                    <a:pt x="124" y="135"/>
                  </a:cubicBezTo>
                  <a:cubicBezTo>
                    <a:pt x="127" y="134"/>
                    <a:pt x="133" y="133"/>
                    <a:pt x="137" y="133"/>
                  </a:cubicBezTo>
                  <a:cubicBezTo>
                    <a:pt x="146" y="133"/>
                    <a:pt x="156" y="130"/>
                    <a:pt x="161" y="131"/>
                  </a:cubicBezTo>
                  <a:cubicBezTo>
                    <a:pt x="162" y="131"/>
                    <a:pt x="163" y="133"/>
                    <a:pt x="163" y="134"/>
                  </a:cubicBezTo>
                  <a:cubicBezTo>
                    <a:pt x="163" y="134"/>
                    <a:pt x="163" y="135"/>
                    <a:pt x="163" y="136"/>
                  </a:cubicBezTo>
                  <a:close/>
                  <a:moveTo>
                    <a:pt x="83" y="71"/>
                  </a:moveTo>
                  <a:cubicBezTo>
                    <a:pt x="81" y="74"/>
                    <a:pt x="78" y="75"/>
                    <a:pt x="76" y="77"/>
                  </a:cubicBezTo>
                  <a:cubicBezTo>
                    <a:pt x="75" y="79"/>
                    <a:pt x="75" y="81"/>
                    <a:pt x="75" y="84"/>
                  </a:cubicBezTo>
                  <a:cubicBezTo>
                    <a:pt x="76" y="84"/>
                    <a:pt x="77" y="84"/>
                    <a:pt x="79" y="84"/>
                  </a:cubicBezTo>
                  <a:cubicBezTo>
                    <a:pt x="81" y="81"/>
                    <a:pt x="86" y="81"/>
                    <a:pt x="88" y="78"/>
                  </a:cubicBezTo>
                  <a:cubicBezTo>
                    <a:pt x="88" y="75"/>
                    <a:pt x="89" y="73"/>
                    <a:pt x="89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70"/>
                    <a:pt x="85" y="71"/>
                    <a:pt x="83" y="71"/>
                  </a:cubicBezTo>
                  <a:close/>
                  <a:moveTo>
                    <a:pt x="70" y="86"/>
                  </a:moveTo>
                  <a:cubicBezTo>
                    <a:pt x="73" y="86"/>
                    <a:pt x="73" y="82"/>
                    <a:pt x="73" y="79"/>
                  </a:cubicBezTo>
                  <a:cubicBezTo>
                    <a:pt x="74" y="79"/>
                    <a:pt x="74" y="79"/>
                    <a:pt x="73" y="79"/>
                  </a:cubicBezTo>
                  <a:cubicBezTo>
                    <a:pt x="72" y="81"/>
                    <a:pt x="69" y="82"/>
                    <a:pt x="70" y="86"/>
                  </a:cubicBezTo>
                  <a:close/>
                  <a:moveTo>
                    <a:pt x="39" y="104"/>
                  </a:moveTo>
                  <a:cubicBezTo>
                    <a:pt x="41" y="103"/>
                    <a:pt x="42" y="103"/>
                    <a:pt x="43" y="102"/>
                  </a:cubicBezTo>
                  <a:cubicBezTo>
                    <a:pt x="42" y="98"/>
                    <a:pt x="46" y="97"/>
                    <a:pt x="46" y="95"/>
                  </a:cubicBezTo>
                  <a:cubicBezTo>
                    <a:pt x="44" y="98"/>
                    <a:pt x="40" y="101"/>
                    <a:pt x="39" y="104"/>
                  </a:cubicBezTo>
                  <a:close/>
                  <a:moveTo>
                    <a:pt x="82" y="107"/>
                  </a:moveTo>
                  <a:cubicBezTo>
                    <a:pt x="82" y="108"/>
                    <a:pt x="82" y="109"/>
                    <a:pt x="81" y="110"/>
                  </a:cubicBezTo>
                  <a:cubicBezTo>
                    <a:pt x="78" y="110"/>
                    <a:pt x="77" y="110"/>
                    <a:pt x="75" y="110"/>
                  </a:cubicBezTo>
                  <a:cubicBezTo>
                    <a:pt x="72" y="114"/>
                    <a:pt x="73" y="123"/>
                    <a:pt x="73" y="129"/>
                  </a:cubicBezTo>
                  <a:cubicBezTo>
                    <a:pt x="79" y="129"/>
                    <a:pt x="83" y="130"/>
                    <a:pt x="88" y="129"/>
                  </a:cubicBezTo>
                  <a:cubicBezTo>
                    <a:pt x="88" y="127"/>
                    <a:pt x="89" y="125"/>
                    <a:pt x="89" y="122"/>
                  </a:cubicBezTo>
                  <a:cubicBezTo>
                    <a:pt x="89" y="121"/>
                    <a:pt x="88" y="119"/>
                    <a:pt x="89" y="118"/>
                  </a:cubicBezTo>
                  <a:cubicBezTo>
                    <a:pt x="89" y="117"/>
                    <a:pt x="89" y="116"/>
                    <a:pt x="89" y="115"/>
                  </a:cubicBezTo>
                  <a:cubicBezTo>
                    <a:pt x="89" y="114"/>
                    <a:pt x="89" y="113"/>
                    <a:pt x="89" y="112"/>
                  </a:cubicBezTo>
                  <a:cubicBezTo>
                    <a:pt x="89" y="110"/>
                    <a:pt x="90" y="107"/>
                    <a:pt x="88" y="106"/>
                  </a:cubicBezTo>
                  <a:cubicBezTo>
                    <a:pt x="86" y="105"/>
                    <a:pt x="84" y="108"/>
                    <a:pt x="82" y="107"/>
                  </a:cubicBezTo>
                  <a:close/>
                  <a:moveTo>
                    <a:pt x="48" y="125"/>
                  </a:moveTo>
                  <a:cubicBezTo>
                    <a:pt x="50" y="127"/>
                    <a:pt x="48" y="129"/>
                    <a:pt x="49" y="131"/>
                  </a:cubicBezTo>
                  <a:cubicBezTo>
                    <a:pt x="52" y="131"/>
                    <a:pt x="54" y="131"/>
                    <a:pt x="57" y="131"/>
                  </a:cubicBezTo>
                  <a:cubicBezTo>
                    <a:pt x="56" y="127"/>
                    <a:pt x="56" y="122"/>
                    <a:pt x="54" y="119"/>
                  </a:cubicBezTo>
                  <a:cubicBezTo>
                    <a:pt x="50" y="119"/>
                    <a:pt x="50" y="123"/>
                    <a:pt x="48" y="125"/>
                  </a:cubicBezTo>
                  <a:close/>
                  <a:moveTo>
                    <a:pt x="34" y="51"/>
                  </a:moveTo>
                  <a:cubicBezTo>
                    <a:pt x="34" y="48"/>
                    <a:pt x="32" y="45"/>
                    <a:pt x="30" y="43"/>
                  </a:cubicBezTo>
                  <a:cubicBezTo>
                    <a:pt x="26" y="38"/>
                    <a:pt x="28" y="38"/>
                    <a:pt x="23" y="37"/>
                  </a:cubicBezTo>
                  <a:cubicBezTo>
                    <a:pt x="18" y="37"/>
                    <a:pt x="16" y="39"/>
                    <a:pt x="13" y="40"/>
                  </a:cubicBezTo>
                  <a:cubicBezTo>
                    <a:pt x="11" y="39"/>
                    <a:pt x="10" y="40"/>
                    <a:pt x="8" y="41"/>
                  </a:cubicBezTo>
                  <a:cubicBezTo>
                    <a:pt x="7" y="41"/>
                    <a:pt x="9" y="42"/>
                    <a:pt x="8" y="42"/>
                  </a:cubicBezTo>
                  <a:cubicBezTo>
                    <a:pt x="4" y="43"/>
                    <a:pt x="0" y="47"/>
                    <a:pt x="0" y="53"/>
                  </a:cubicBezTo>
                  <a:cubicBezTo>
                    <a:pt x="0" y="54"/>
                    <a:pt x="0" y="54"/>
                    <a:pt x="0" y="56"/>
                  </a:cubicBezTo>
                  <a:cubicBezTo>
                    <a:pt x="0" y="57"/>
                    <a:pt x="5" y="61"/>
                    <a:pt x="8" y="63"/>
                  </a:cubicBezTo>
                  <a:cubicBezTo>
                    <a:pt x="12" y="64"/>
                    <a:pt x="13" y="64"/>
                    <a:pt x="15" y="64"/>
                  </a:cubicBezTo>
                  <a:cubicBezTo>
                    <a:pt x="20" y="64"/>
                    <a:pt x="21" y="61"/>
                    <a:pt x="28" y="61"/>
                  </a:cubicBezTo>
                  <a:cubicBezTo>
                    <a:pt x="31" y="60"/>
                    <a:pt x="30" y="60"/>
                    <a:pt x="34" y="57"/>
                  </a:cubicBezTo>
                  <a:cubicBezTo>
                    <a:pt x="35" y="54"/>
                    <a:pt x="34" y="53"/>
                    <a:pt x="3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23"/>
            <p:cNvSpPr>
              <a:spLocks noEditPoints="1"/>
            </p:cNvSpPr>
            <p:nvPr/>
          </p:nvSpPr>
          <p:spPr bwMode="auto">
            <a:xfrm>
              <a:off x="691" y="2334"/>
              <a:ext cx="388" cy="353"/>
            </a:xfrm>
            <a:custGeom>
              <a:avLst/>
              <a:gdLst>
                <a:gd name="T0" fmla="*/ 147 w 164"/>
                <a:gd name="T1" fmla="*/ 58 h 148"/>
                <a:gd name="T2" fmla="*/ 154 w 164"/>
                <a:gd name="T3" fmla="*/ 73 h 148"/>
                <a:gd name="T4" fmla="*/ 161 w 164"/>
                <a:gd name="T5" fmla="*/ 91 h 148"/>
                <a:gd name="T6" fmla="*/ 153 w 164"/>
                <a:gd name="T7" fmla="*/ 128 h 148"/>
                <a:gd name="T8" fmla="*/ 131 w 164"/>
                <a:gd name="T9" fmla="*/ 138 h 148"/>
                <a:gd name="T10" fmla="*/ 92 w 164"/>
                <a:gd name="T11" fmla="*/ 120 h 148"/>
                <a:gd name="T12" fmla="*/ 89 w 164"/>
                <a:gd name="T13" fmla="*/ 114 h 148"/>
                <a:gd name="T14" fmla="*/ 82 w 164"/>
                <a:gd name="T15" fmla="*/ 97 h 148"/>
                <a:gd name="T16" fmla="*/ 89 w 164"/>
                <a:gd name="T17" fmla="*/ 68 h 148"/>
                <a:gd name="T18" fmla="*/ 76 w 164"/>
                <a:gd name="T19" fmla="*/ 75 h 148"/>
                <a:gd name="T20" fmla="*/ 73 w 164"/>
                <a:gd name="T21" fmla="*/ 95 h 148"/>
                <a:gd name="T22" fmla="*/ 72 w 164"/>
                <a:gd name="T23" fmla="*/ 123 h 148"/>
                <a:gd name="T24" fmla="*/ 71 w 164"/>
                <a:gd name="T25" fmla="*/ 139 h 148"/>
                <a:gd name="T26" fmla="*/ 54 w 164"/>
                <a:gd name="T27" fmla="*/ 144 h 148"/>
                <a:gd name="T28" fmla="*/ 36 w 164"/>
                <a:gd name="T29" fmla="*/ 126 h 148"/>
                <a:gd name="T30" fmla="*/ 36 w 164"/>
                <a:gd name="T31" fmla="*/ 134 h 148"/>
                <a:gd name="T32" fmla="*/ 32 w 164"/>
                <a:gd name="T33" fmla="*/ 144 h 148"/>
                <a:gd name="T34" fmla="*/ 20 w 164"/>
                <a:gd name="T35" fmla="*/ 137 h 148"/>
                <a:gd name="T36" fmla="*/ 20 w 164"/>
                <a:gd name="T37" fmla="*/ 100 h 148"/>
                <a:gd name="T38" fmla="*/ 13 w 164"/>
                <a:gd name="T39" fmla="*/ 85 h 148"/>
                <a:gd name="T40" fmla="*/ 19 w 164"/>
                <a:gd name="T41" fmla="*/ 28 h 148"/>
                <a:gd name="T42" fmla="*/ 28 w 164"/>
                <a:gd name="T43" fmla="*/ 14 h 148"/>
                <a:gd name="T44" fmla="*/ 52 w 164"/>
                <a:gd name="T45" fmla="*/ 4 h 148"/>
                <a:gd name="T46" fmla="*/ 40 w 164"/>
                <a:gd name="T47" fmla="*/ 39 h 148"/>
                <a:gd name="T48" fmla="*/ 34 w 164"/>
                <a:gd name="T49" fmla="*/ 48 h 148"/>
                <a:gd name="T50" fmla="*/ 67 w 164"/>
                <a:gd name="T51" fmla="*/ 31 h 148"/>
                <a:gd name="T52" fmla="*/ 57 w 164"/>
                <a:gd name="T53" fmla="*/ 53 h 148"/>
                <a:gd name="T54" fmla="*/ 70 w 164"/>
                <a:gd name="T55" fmla="*/ 69 h 148"/>
                <a:gd name="T56" fmla="*/ 90 w 164"/>
                <a:gd name="T57" fmla="*/ 40 h 148"/>
                <a:gd name="T58" fmla="*/ 100 w 164"/>
                <a:gd name="T59" fmla="*/ 8 h 148"/>
                <a:gd name="T60" fmla="*/ 113 w 164"/>
                <a:gd name="T61" fmla="*/ 13 h 148"/>
                <a:gd name="T62" fmla="*/ 115 w 164"/>
                <a:gd name="T63" fmla="*/ 23 h 148"/>
                <a:gd name="T64" fmla="*/ 122 w 164"/>
                <a:gd name="T65" fmla="*/ 30 h 148"/>
                <a:gd name="T66" fmla="*/ 120 w 164"/>
                <a:gd name="T67" fmla="*/ 51 h 148"/>
                <a:gd name="T68" fmla="*/ 131 w 164"/>
                <a:gd name="T69" fmla="*/ 61 h 148"/>
                <a:gd name="T70" fmla="*/ 134 w 164"/>
                <a:gd name="T71" fmla="*/ 75 h 148"/>
                <a:gd name="T72" fmla="*/ 119 w 164"/>
                <a:gd name="T73" fmla="*/ 85 h 148"/>
                <a:gd name="T74" fmla="*/ 110 w 164"/>
                <a:gd name="T75" fmla="*/ 99 h 148"/>
                <a:gd name="T76" fmla="*/ 115 w 164"/>
                <a:gd name="T77" fmla="*/ 112 h 148"/>
                <a:gd name="T78" fmla="*/ 136 w 164"/>
                <a:gd name="T79" fmla="*/ 108 h 148"/>
                <a:gd name="T80" fmla="*/ 141 w 164"/>
                <a:gd name="T81" fmla="*/ 63 h 148"/>
                <a:gd name="T82" fmla="*/ 145 w 164"/>
                <a:gd name="T83" fmla="*/ 71 h 148"/>
                <a:gd name="T84" fmla="*/ 148 w 164"/>
                <a:gd name="T85" fmla="*/ 66 h 148"/>
                <a:gd name="T86" fmla="*/ 117 w 164"/>
                <a:gd name="T87" fmla="*/ 65 h 148"/>
                <a:gd name="T88" fmla="*/ 118 w 164"/>
                <a:gd name="T89" fmla="*/ 50 h 148"/>
                <a:gd name="T90" fmla="*/ 43 w 164"/>
                <a:gd name="T91" fmla="*/ 83 h 148"/>
                <a:gd name="T92" fmla="*/ 53 w 164"/>
                <a:gd name="T93" fmla="*/ 73 h 148"/>
                <a:gd name="T94" fmla="*/ 27 w 164"/>
                <a:gd name="T95" fmla="*/ 77 h 148"/>
                <a:gd name="T96" fmla="*/ 27 w 164"/>
                <a:gd name="T97" fmla="*/ 77 h 148"/>
                <a:gd name="T98" fmla="*/ 37 w 164"/>
                <a:gd name="T99" fmla="*/ 108 h 148"/>
                <a:gd name="T100" fmla="*/ 46 w 164"/>
                <a:gd name="T101" fmla="*/ 93 h 148"/>
                <a:gd name="T102" fmla="*/ 43 w 164"/>
                <a:gd name="T103" fmla="*/ 121 h 148"/>
                <a:gd name="T104" fmla="*/ 54 w 164"/>
                <a:gd name="T105" fmla="*/ 10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48">
                  <a:moveTo>
                    <a:pt x="148" y="66"/>
                  </a:moveTo>
                  <a:cubicBezTo>
                    <a:pt x="149" y="63"/>
                    <a:pt x="147" y="61"/>
                    <a:pt x="147" y="58"/>
                  </a:cubicBezTo>
                  <a:cubicBezTo>
                    <a:pt x="149" y="58"/>
                    <a:pt x="148" y="61"/>
                    <a:pt x="149" y="62"/>
                  </a:cubicBezTo>
                  <a:cubicBezTo>
                    <a:pt x="152" y="64"/>
                    <a:pt x="152" y="69"/>
                    <a:pt x="154" y="73"/>
                  </a:cubicBezTo>
                  <a:cubicBezTo>
                    <a:pt x="154" y="74"/>
                    <a:pt x="155" y="75"/>
                    <a:pt x="156" y="76"/>
                  </a:cubicBezTo>
                  <a:cubicBezTo>
                    <a:pt x="158" y="81"/>
                    <a:pt x="157" y="87"/>
                    <a:pt x="161" y="91"/>
                  </a:cubicBezTo>
                  <a:cubicBezTo>
                    <a:pt x="163" y="101"/>
                    <a:pt x="164" y="114"/>
                    <a:pt x="160" y="122"/>
                  </a:cubicBezTo>
                  <a:cubicBezTo>
                    <a:pt x="157" y="123"/>
                    <a:pt x="153" y="124"/>
                    <a:pt x="153" y="128"/>
                  </a:cubicBezTo>
                  <a:cubicBezTo>
                    <a:pt x="150" y="129"/>
                    <a:pt x="141" y="132"/>
                    <a:pt x="139" y="133"/>
                  </a:cubicBezTo>
                  <a:cubicBezTo>
                    <a:pt x="136" y="134"/>
                    <a:pt x="134" y="137"/>
                    <a:pt x="131" y="138"/>
                  </a:cubicBezTo>
                  <a:cubicBezTo>
                    <a:pt x="124" y="140"/>
                    <a:pt x="118" y="135"/>
                    <a:pt x="110" y="136"/>
                  </a:cubicBezTo>
                  <a:cubicBezTo>
                    <a:pt x="103" y="132"/>
                    <a:pt x="96" y="128"/>
                    <a:pt x="92" y="120"/>
                  </a:cubicBezTo>
                  <a:cubicBezTo>
                    <a:pt x="91" y="119"/>
                    <a:pt x="91" y="118"/>
                    <a:pt x="91" y="117"/>
                  </a:cubicBezTo>
                  <a:cubicBezTo>
                    <a:pt x="90" y="116"/>
                    <a:pt x="89" y="115"/>
                    <a:pt x="89" y="114"/>
                  </a:cubicBezTo>
                  <a:cubicBezTo>
                    <a:pt x="88" y="108"/>
                    <a:pt x="90" y="102"/>
                    <a:pt x="88" y="96"/>
                  </a:cubicBezTo>
                  <a:cubicBezTo>
                    <a:pt x="86" y="96"/>
                    <a:pt x="85" y="98"/>
                    <a:pt x="82" y="97"/>
                  </a:cubicBezTo>
                  <a:cubicBezTo>
                    <a:pt x="78" y="97"/>
                    <a:pt x="76" y="88"/>
                    <a:pt x="78" y="85"/>
                  </a:cubicBezTo>
                  <a:cubicBezTo>
                    <a:pt x="81" y="80"/>
                    <a:pt x="88" y="73"/>
                    <a:pt x="89" y="68"/>
                  </a:cubicBezTo>
                  <a:cubicBezTo>
                    <a:pt x="90" y="65"/>
                    <a:pt x="89" y="63"/>
                    <a:pt x="90" y="60"/>
                  </a:cubicBezTo>
                  <a:cubicBezTo>
                    <a:pt x="82" y="62"/>
                    <a:pt x="80" y="70"/>
                    <a:pt x="76" y="75"/>
                  </a:cubicBezTo>
                  <a:cubicBezTo>
                    <a:pt x="77" y="81"/>
                    <a:pt x="72" y="84"/>
                    <a:pt x="72" y="91"/>
                  </a:cubicBezTo>
                  <a:cubicBezTo>
                    <a:pt x="72" y="93"/>
                    <a:pt x="73" y="94"/>
                    <a:pt x="73" y="95"/>
                  </a:cubicBezTo>
                  <a:cubicBezTo>
                    <a:pt x="74" y="103"/>
                    <a:pt x="72" y="111"/>
                    <a:pt x="72" y="118"/>
                  </a:cubicBezTo>
                  <a:cubicBezTo>
                    <a:pt x="72" y="120"/>
                    <a:pt x="72" y="121"/>
                    <a:pt x="72" y="123"/>
                  </a:cubicBezTo>
                  <a:cubicBezTo>
                    <a:pt x="72" y="124"/>
                    <a:pt x="72" y="125"/>
                    <a:pt x="72" y="126"/>
                  </a:cubicBezTo>
                  <a:cubicBezTo>
                    <a:pt x="71" y="131"/>
                    <a:pt x="72" y="135"/>
                    <a:pt x="71" y="139"/>
                  </a:cubicBezTo>
                  <a:cubicBezTo>
                    <a:pt x="70" y="142"/>
                    <a:pt x="67" y="146"/>
                    <a:pt x="66" y="146"/>
                  </a:cubicBezTo>
                  <a:cubicBezTo>
                    <a:pt x="62" y="148"/>
                    <a:pt x="58" y="145"/>
                    <a:pt x="54" y="144"/>
                  </a:cubicBezTo>
                  <a:cubicBezTo>
                    <a:pt x="49" y="137"/>
                    <a:pt x="43" y="130"/>
                    <a:pt x="37" y="123"/>
                  </a:cubicBezTo>
                  <a:cubicBezTo>
                    <a:pt x="37" y="124"/>
                    <a:pt x="36" y="125"/>
                    <a:pt x="36" y="126"/>
                  </a:cubicBezTo>
                  <a:cubicBezTo>
                    <a:pt x="36" y="128"/>
                    <a:pt x="37" y="129"/>
                    <a:pt x="37" y="130"/>
                  </a:cubicBezTo>
                  <a:cubicBezTo>
                    <a:pt x="37" y="131"/>
                    <a:pt x="36" y="133"/>
                    <a:pt x="36" y="134"/>
                  </a:cubicBezTo>
                  <a:cubicBezTo>
                    <a:pt x="36" y="135"/>
                    <a:pt x="37" y="137"/>
                    <a:pt x="37" y="138"/>
                  </a:cubicBezTo>
                  <a:cubicBezTo>
                    <a:pt x="36" y="141"/>
                    <a:pt x="34" y="142"/>
                    <a:pt x="32" y="144"/>
                  </a:cubicBezTo>
                  <a:cubicBezTo>
                    <a:pt x="29" y="144"/>
                    <a:pt x="28" y="141"/>
                    <a:pt x="23" y="142"/>
                  </a:cubicBezTo>
                  <a:cubicBezTo>
                    <a:pt x="23" y="141"/>
                    <a:pt x="21" y="140"/>
                    <a:pt x="20" y="137"/>
                  </a:cubicBezTo>
                  <a:cubicBezTo>
                    <a:pt x="19" y="135"/>
                    <a:pt x="20" y="131"/>
                    <a:pt x="19" y="128"/>
                  </a:cubicBezTo>
                  <a:cubicBezTo>
                    <a:pt x="19" y="119"/>
                    <a:pt x="19" y="108"/>
                    <a:pt x="20" y="100"/>
                  </a:cubicBezTo>
                  <a:cubicBezTo>
                    <a:pt x="21" y="94"/>
                    <a:pt x="24" y="89"/>
                    <a:pt x="24" y="84"/>
                  </a:cubicBezTo>
                  <a:cubicBezTo>
                    <a:pt x="21" y="83"/>
                    <a:pt x="18" y="86"/>
                    <a:pt x="13" y="85"/>
                  </a:cubicBezTo>
                  <a:cubicBezTo>
                    <a:pt x="0" y="76"/>
                    <a:pt x="10" y="50"/>
                    <a:pt x="14" y="38"/>
                  </a:cubicBezTo>
                  <a:cubicBezTo>
                    <a:pt x="15" y="35"/>
                    <a:pt x="17" y="31"/>
                    <a:pt x="19" y="28"/>
                  </a:cubicBezTo>
                  <a:cubicBezTo>
                    <a:pt x="20" y="25"/>
                    <a:pt x="21" y="23"/>
                    <a:pt x="23" y="21"/>
                  </a:cubicBezTo>
                  <a:cubicBezTo>
                    <a:pt x="25" y="19"/>
                    <a:pt x="26" y="16"/>
                    <a:pt x="28" y="14"/>
                  </a:cubicBezTo>
                  <a:cubicBezTo>
                    <a:pt x="32" y="10"/>
                    <a:pt x="37" y="5"/>
                    <a:pt x="42" y="1"/>
                  </a:cubicBezTo>
                  <a:cubicBezTo>
                    <a:pt x="47" y="0"/>
                    <a:pt x="49" y="1"/>
                    <a:pt x="52" y="4"/>
                  </a:cubicBezTo>
                  <a:cubicBezTo>
                    <a:pt x="55" y="8"/>
                    <a:pt x="60" y="16"/>
                    <a:pt x="55" y="20"/>
                  </a:cubicBezTo>
                  <a:cubicBezTo>
                    <a:pt x="54" y="31"/>
                    <a:pt x="46" y="34"/>
                    <a:pt x="40" y="39"/>
                  </a:cubicBezTo>
                  <a:cubicBezTo>
                    <a:pt x="40" y="40"/>
                    <a:pt x="40" y="41"/>
                    <a:pt x="40" y="42"/>
                  </a:cubicBezTo>
                  <a:cubicBezTo>
                    <a:pt x="36" y="42"/>
                    <a:pt x="36" y="46"/>
                    <a:pt x="34" y="48"/>
                  </a:cubicBezTo>
                  <a:cubicBezTo>
                    <a:pt x="40" y="45"/>
                    <a:pt x="47" y="39"/>
                    <a:pt x="55" y="35"/>
                  </a:cubicBezTo>
                  <a:cubicBezTo>
                    <a:pt x="59" y="33"/>
                    <a:pt x="62" y="30"/>
                    <a:pt x="67" y="31"/>
                  </a:cubicBezTo>
                  <a:cubicBezTo>
                    <a:pt x="66" y="33"/>
                    <a:pt x="65" y="35"/>
                    <a:pt x="66" y="38"/>
                  </a:cubicBezTo>
                  <a:cubicBezTo>
                    <a:pt x="62" y="42"/>
                    <a:pt x="60" y="48"/>
                    <a:pt x="57" y="53"/>
                  </a:cubicBezTo>
                  <a:cubicBezTo>
                    <a:pt x="57" y="56"/>
                    <a:pt x="61" y="56"/>
                    <a:pt x="63" y="57"/>
                  </a:cubicBezTo>
                  <a:cubicBezTo>
                    <a:pt x="67" y="59"/>
                    <a:pt x="69" y="64"/>
                    <a:pt x="70" y="69"/>
                  </a:cubicBezTo>
                  <a:cubicBezTo>
                    <a:pt x="77" y="65"/>
                    <a:pt x="76" y="55"/>
                    <a:pt x="80" y="49"/>
                  </a:cubicBezTo>
                  <a:cubicBezTo>
                    <a:pt x="83" y="45"/>
                    <a:pt x="87" y="44"/>
                    <a:pt x="90" y="40"/>
                  </a:cubicBezTo>
                  <a:cubicBezTo>
                    <a:pt x="90" y="33"/>
                    <a:pt x="92" y="21"/>
                    <a:pt x="94" y="16"/>
                  </a:cubicBezTo>
                  <a:cubicBezTo>
                    <a:pt x="96" y="12"/>
                    <a:pt x="97" y="10"/>
                    <a:pt x="100" y="8"/>
                  </a:cubicBezTo>
                  <a:cubicBezTo>
                    <a:pt x="101" y="9"/>
                    <a:pt x="104" y="9"/>
                    <a:pt x="104" y="10"/>
                  </a:cubicBezTo>
                  <a:cubicBezTo>
                    <a:pt x="108" y="8"/>
                    <a:pt x="109" y="12"/>
                    <a:pt x="113" y="13"/>
                  </a:cubicBezTo>
                  <a:cubicBezTo>
                    <a:pt x="113" y="15"/>
                    <a:pt x="114" y="15"/>
                    <a:pt x="115" y="17"/>
                  </a:cubicBezTo>
                  <a:cubicBezTo>
                    <a:pt x="115" y="19"/>
                    <a:pt x="114" y="21"/>
                    <a:pt x="115" y="23"/>
                  </a:cubicBezTo>
                  <a:cubicBezTo>
                    <a:pt x="115" y="26"/>
                    <a:pt x="118" y="27"/>
                    <a:pt x="117" y="29"/>
                  </a:cubicBezTo>
                  <a:cubicBezTo>
                    <a:pt x="119" y="29"/>
                    <a:pt x="120" y="30"/>
                    <a:pt x="122" y="30"/>
                  </a:cubicBezTo>
                  <a:cubicBezTo>
                    <a:pt x="124" y="35"/>
                    <a:pt x="125" y="38"/>
                    <a:pt x="125" y="44"/>
                  </a:cubicBezTo>
                  <a:cubicBezTo>
                    <a:pt x="124" y="46"/>
                    <a:pt x="119" y="47"/>
                    <a:pt x="120" y="51"/>
                  </a:cubicBezTo>
                  <a:cubicBezTo>
                    <a:pt x="121" y="52"/>
                    <a:pt x="121" y="50"/>
                    <a:pt x="122" y="50"/>
                  </a:cubicBezTo>
                  <a:cubicBezTo>
                    <a:pt x="123" y="56"/>
                    <a:pt x="127" y="58"/>
                    <a:pt x="131" y="61"/>
                  </a:cubicBezTo>
                  <a:cubicBezTo>
                    <a:pt x="129" y="63"/>
                    <a:pt x="133" y="63"/>
                    <a:pt x="130" y="65"/>
                  </a:cubicBezTo>
                  <a:cubicBezTo>
                    <a:pt x="132" y="68"/>
                    <a:pt x="135" y="69"/>
                    <a:pt x="134" y="75"/>
                  </a:cubicBezTo>
                  <a:cubicBezTo>
                    <a:pt x="132" y="77"/>
                    <a:pt x="129" y="78"/>
                    <a:pt x="128" y="81"/>
                  </a:cubicBezTo>
                  <a:cubicBezTo>
                    <a:pt x="124" y="82"/>
                    <a:pt x="122" y="84"/>
                    <a:pt x="119" y="85"/>
                  </a:cubicBezTo>
                  <a:cubicBezTo>
                    <a:pt x="116" y="86"/>
                    <a:pt x="113" y="87"/>
                    <a:pt x="110" y="88"/>
                  </a:cubicBezTo>
                  <a:cubicBezTo>
                    <a:pt x="110" y="92"/>
                    <a:pt x="109" y="95"/>
                    <a:pt x="110" y="99"/>
                  </a:cubicBezTo>
                  <a:cubicBezTo>
                    <a:pt x="110" y="99"/>
                    <a:pt x="111" y="106"/>
                    <a:pt x="112" y="108"/>
                  </a:cubicBezTo>
                  <a:cubicBezTo>
                    <a:pt x="113" y="110"/>
                    <a:pt x="114" y="111"/>
                    <a:pt x="115" y="112"/>
                  </a:cubicBezTo>
                  <a:cubicBezTo>
                    <a:pt x="120" y="113"/>
                    <a:pt x="127" y="112"/>
                    <a:pt x="132" y="110"/>
                  </a:cubicBezTo>
                  <a:cubicBezTo>
                    <a:pt x="134" y="110"/>
                    <a:pt x="135" y="109"/>
                    <a:pt x="136" y="108"/>
                  </a:cubicBezTo>
                  <a:cubicBezTo>
                    <a:pt x="141" y="106"/>
                    <a:pt x="143" y="106"/>
                    <a:pt x="144" y="100"/>
                  </a:cubicBezTo>
                  <a:cubicBezTo>
                    <a:pt x="146" y="88"/>
                    <a:pt x="142" y="74"/>
                    <a:pt x="141" y="63"/>
                  </a:cubicBezTo>
                  <a:cubicBezTo>
                    <a:pt x="143" y="64"/>
                    <a:pt x="143" y="67"/>
                    <a:pt x="144" y="69"/>
                  </a:cubicBezTo>
                  <a:cubicBezTo>
                    <a:pt x="144" y="70"/>
                    <a:pt x="145" y="70"/>
                    <a:pt x="145" y="71"/>
                  </a:cubicBezTo>
                  <a:cubicBezTo>
                    <a:pt x="146" y="64"/>
                    <a:pt x="143" y="57"/>
                    <a:pt x="142" y="49"/>
                  </a:cubicBezTo>
                  <a:cubicBezTo>
                    <a:pt x="145" y="54"/>
                    <a:pt x="146" y="61"/>
                    <a:pt x="148" y="66"/>
                  </a:cubicBezTo>
                  <a:close/>
                  <a:moveTo>
                    <a:pt x="110" y="67"/>
                  </a:moveTo>
                  <a:cubicBezTo>
                    <a:pt x="112" y="66"/>
                    <a:pt x="115" y="63"/>
                    <a:pt x="117" y="65"/>
                  </a:cubicBezTo>
                  <a:cubicBezTo>
                    <a:pt x="122" y="63"/>
                    <a:pt x="119" y="55"/>
                    <a:pt x="119" y="50"/>
                  </a:cubicBezTo>
                  <a:cubicBezTo>
                    <a:pt x="119" y="50"/>
                    <a:pt x="119" y="50"/>
                    <a:pt x="118" y="50"/>
                  </a:cubicBezTo>
                  <a:cubicBezTo>
                    <a:pt x="116" y="55"/>
                    <a:pt x="109" y="59"/>
                    <a:pt x="110" y="67"/>
                  </a:cubicBezTo>
                  <a:close/>
                  <a:moveTo>
                    <a:pt x="43" y="83"/>
                  </a:moveTo>
                  <a:cubicBezTo>
                    <a:pt x="47" y="82"/>
                    <a:pt x="49" y="80"/>
                    <a:pt x="53" y="79"/>
                  </a:cubicBezTo>
                  <a:cubicBezTo>
                    <a:pt x="54" y="77"/>
                    <a:pt x="54" y="75"/>
                    <a:pt x="53" y="73"/>
                  </a:cubicBezTo>
                  <a:cubicBezTo>
                    <a:pt x="50" y="77"/>
                    <a:pt x="46" y="79"/>
                    <a:pt x="43" y="83"/>
                  </a:cubicBezTo>
                  <a:close/>
                  <a:moveTo>
                    <a:pt x="27" y="77"/>
                  </a:moveTo>
                  <a:cubicBezTo>
                    <a:pt x="28" y="77"/>
                    <a:pt x="29" y="75"/>
                    <a:pt x="28" y="74"/>
                  </a:cubicBezTo>
                  <a:cubicBezTo>
                    <a:pt x="27" y="75"/>
                    <a:pt x="27" y="76"/>
                    <a:pt x="27" y="77"/>
                  </a:cubicBezTo>
                  <a:close/>
                  <a:moveTo>
                    <a:pt x="36" y="103"/>
                  </a:moveTo>
                  <a:cubicBezTo>
                    <a:pt x="36" y="105"/>
                    <a:pt x="36" y="107"/>
                    <a:pt x="37" y="108"/>
                  </a:cubicBezTo>
                  <a:cubicBezTo>
                    <a:pt x="40" y="103"/>
                    <a:pt x="44" y="99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3" y="96"/>
                    <a:pt x="40" y="99"/>
                    <a:pt x="36" y="103"/>
                  </a:cubicBezTo>
                  <a:close/>
                  <a:moveTo>
                    <a:pt x="43" y="121"/>
                  </a:moveTo>
                  <a:cubicBezTo>
                    <a:pt x="47" y="123"/>
                    <a:pt x="50" y="126"/>
                    <a:pt x="54" y="128"/>
                  </a:cubicBezTo>
                  <a:cubicBezTo>
                    <a:pt x="55" y="120"/>
                    <a:pt x="56" y="113"/>
                    <a:pt x="54" y="107"/>
                  </a:cubicBezTo>
                  <a:cubicBezTo>
                    <a:pt x="50" y="111"/>
                    <a:pt x="47" y="117"/>
                    <a:pt x="43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4"/>
            <p:cNvSpPr>
              <a:spLocks noEditPoints="1"/>
            </p:cNvSpPr>
            <p:nvPr/>
          </p:nvSpPr>
          <p:spPr bwMode="auto">
            <a:xfrm>
              <a:off x="279" y="2305"/>
              <a:ext cx="360" cy="387"/>
            </a:xfrm>
            <a:custGeom>
              <a:avLst/>
              <a:gdLst>
                <a:gd name="T0" fmla="*/ 0 w 152"/>
                <a:gd name="T1" fmla="*/ 126 h 162"/>
                <a:gd name="T2" fmla="*/ 7 w 152"/>
                <a:gd name="T3" fmla="*/ 130 h 162"/>
                <a:gd name="T4" fmla="*/ 29 w 152"/>
                <a:gd name="T5" fmla="*/ 124 h 162"/>
                <a:gd name="T6" fmla="*/ 49 w 152"/>
                <a:gd name="T7" fmla="*/ 158 h 162"/>
                <a:gd name="T8" fmla="*/ 48 w 152"/>
                <a:gd name="T9" fmla="*/ 103 h 162"/>
                <a:gd name="T10" fmla="*/ 55 w 152"/>
                <a:gd name="T11" fmla="*/ 73 h 162"/>
                <a:gd name="T12" fmla="*/ 51 w 152"/>
                <a:gd name="T13" fmla="*/ 58 h 162"/>
                <a:gd name="T14" fmla="*/ 52 w 152"/>
                <a:gd name="T15" fmla="*/ 30 h 162"/>
                <a:gd name="T16" fmla="*/ 29 w 152"/>
                <a:gd name="T17" fmla="*/ 42 h 162"/>
                <a:gd name="T18" fmla="*/ 12 w 152"/>
                <a:gd name="T19" fmla="*/ 67 h 162"/>
                <a:gd name="T20" fmla="*/ 21 w 152"/>
                <a:gd name="T21" fmla="*/ 78 h 162"/>
                <a:gd name="T22" fmla="*/ 28 w 152"/>
                <a:gd name="T23" fmla="*/ 81 h 162"/>
                <a:gd name="T24" fmla="*/ 39 w 152"/>
                <a:gd name="T25" fmla="*/ 71 h 162"/>
                <a:gd name="T26" fmla="*/ 20 w 152"/>
                <a:gd name="T27" fmla="*/ 100 h 162"/>
                <a:gd name="T28" fmla="*/ 0 w 152"/>
                <a:gd name="T29" fmla="*/ 123 h 162"/>
                <a:gd name="T30" fmla="*/ 58 w 152"/>
                <a:gd name="T31" fmla="*/ 117 h 162"/>
                <a:gd name="T32" fmla="*/ 72 w 152"/>
                <a:gd name="T33" fmla="*/ 126 h 162"/>
                <a:gd name="T34" fmla="*/ 52 w 152"/>
                <a:gd name="T35" fmla="*/ 150 h 162"/>
                <a:gd name="T36" fmla="*/ 59 w 152"/>
                <a:gd name="T37" fmla="*/ 158 h 162"/>
                <a:gd name="T38" fmla="*/ 65 w 152"/>
                <a:gd name="T39" fmla="*/ 159 h 162"/>
                <a:gd name="T40" fmla="*/ 82 w 152"/>
                <a:gd name="T41" fmla="*/ 143 h 162"/>
                <a:gd name="T42" fmla="*/ 98 w 152"/>
                <a:gd name="T43" fmla="*/ 155 h 162"/>
                <a:gd name="T44" fmla="*/ 140 w 152"/>
                <a:gd name="T45" fmla="*/ 151 h 162"/>
                <a:gd name="T46" fmla="*/ 120 w 152"/>
                <a:gd name="T47" fmla="*/ 121 h 162"/>
                <a:gd name="T48" fmla="*/ 143 w 152"/>
                <a:gd name="T49" fmla="*/ 117 h 162"/>
                <a:gd name="T50" fmla="*/ 140 w 152"/>
                <a:gd name="T51" fmla="*/ 100 h 162"/>
                <a:gd name="T52" fmla="*/ 112 w 152"/>
                <a:gd name="T53" fmla="*/ 106 h 162"/>
                <a:gd name="T54" fmla="*/ 118 w 152"/>
                <a:gd name="T55" fmla="*/ 92 h 162"/>
                <a:gd name="T56" fmla="*/ 128 w 152"/>
                <a:gd name="T57" fmla="*/ 74 h 162"/>
                <a:gd name="T58" fmla="*/ 120 w 152"/>
                <a:gd name="T59" fmla="*/ 52 h 162"/>
                <a:gd name="T60" fmla="*/ 106 w 152"/>
                <a:gd name="T61" fmla="*/ 54 h 162"/>
                <a:gd name="T62" fmla="*/ 107 w 152"/>
                <a:gd name="T63" fmla="*/ 43 h 162"/>
                <a:gd name="T64" fmla="*/ 116 w 152"/>
                <a:gd name="T65" fmla="*/ 39 h 162"/>
                <a:gd name="T66" fmla="*/ 110 w 152"/>
                <a:gd name="T67" fmla="*/ 24 h 162"/>
                <a:gd name="T68" fmla="*/ 100 w 152"/>
                <a:gd name="T69" fmla="*/ 10 h 162"/>
                <a:gd name="T70" fmla="*/ 87 w 152"/>
                <a:gd name="T71" fmla="*/ 14 h 162"/>
                <a:gd name="T72" fmla="*/ 83 w 152"/>
                <a:gd name="T73" fmla="*/ 31 h 162"/>
                <a:gd name="T74" fmla="*/ 71 w 152"/>
                <a:gd name="T75" fmla="*/ 49 h 162"/>
                <a:gd name="T76" fmla="*/ 67 w 152"/>
                <a:gd name="T77" fmla="*/ 68 h 162"/>
                <a:gd name="T78" fmla="*/ 69 w 152"/>
                <a:gd name="T79" fmla="*/ 96 h 162"/>
                <a:gd name="T80" fmla="*/ 62 w 152"/>
                <a:gd name="T81" fmla="*/ 116 h 162"/>
                <a:gd name="T82" fmla="*/ 107 w 152"/>
                <a:gd name="T83" fmla="*/ 72 h 162"/>
                <a:gd name="T84" fmla="*/ 88 w 152"/>
                <a:gd name="T85" fmla="*/ 73 h 162"/>
                <a:gd name="T86" fmla="*/ 96 w 152"/>
                <a:gd name="T87" fmla="*/ 70 h 162"/>
                <a:gd name="T88" fmla="*/ 96 w 152"/>
                <a:gd name="T89" fmla="*/ 125 h 162"/>
                <a:gd name="T90" fmla="*/ 111 w 152"/>
                <a:gd name="T91" fmla="*/ 140 h 162"/>
                <a:gd name="T92" fmla="*/ 113 w 152"/>
                <a:gd name="T93" fmla="*/ 129 h 162"/>
                <a:gd name="T94" fmla="*/ 96 w 152"/>
                <a:gd name="T95" fmla="*/ 125 h 162"/>
                <a:gd name="T96" fmla="*/ 77 w 152"/>
                <a:gd name="T97" fmla="*/ 79 h 162"/>
                <a:gd name="T98" fmla="*/ 81 w 152"/>
                <a:gd name="T99" fmla="*/ 83 h 162"/>
                <a:gd name="T100" fmla="*/ 72 w 152"/>
                <a:gd name="T101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" h="162">
                  <a:moveTo>
                    <a:pt x="0" y="123"/>
                  </a:moveTo>
                  <a:cubicBezTo>
                    <a:pt x="0" y="124"/>
                    <a:pt x="0" y="125"/>
                    <a:pt x="0" y="126"/>
                  </a:cubicBezTo>
                  <a:moveTo>
                    <a:pt x="0" y="126"/>
                  </a:moveTo>
                  <a:cubicBezTo>
                    <a:pt x="1" y="129"/>
                    <a:pt x="5" y="128"/>
                    <a:pt x="7" y="130"/>
                  </a:cubicBezTo>
                  <a:cubicBezTo>
                    <a:pt x="9" y="131"/>
                    <a:pt x="8" y="133"/>
                    <a:pt x="10" y="134"/>
                  </a:cubicBezTo>
                  <a:cubicBezTo>
                    <a:pt x="18" y="139"/>
                    <a:pt x="24" y="126"/>
                    <a:pt x="29" y="124"/>
                  </a:cubicBezTo>
                  <a:cubicBezTo>
                    <a:pt x="30" y="132"/>
                    <a:pt x="30" y="156"/>
                    <a:pt x="37" y="160"/>
                  </a:cubicBezTo>
                  <a:cubicBezTo>
                    <a:pt x="40" y="162"/>
                    <a:pt x="47" y="160"/>
                    <a:pt x="49" y="158"/>
                  </a:cubicBezTo>
                  <a:cubicBezTo>
                    <a:pt x="54" y="155"/>
                    <a:pt x="50" y="146"/>
                    <a:pt x="50" y="140"/>
                  </a:cubicBezTo>
                  <a:cubicBezTo>
                    <a:pt x="49" y="128"/>
                    <a:pt x="49" y="116"/>
                    <a:pt x="48" y="103"/>
                  </a:cubicBezTo>
                  <a:cubicBezTo>
                    <a:pt x="48" y="95"/>
                    <a:pt x="50" y="92"/>
                    <a:pt x="52" y="88"/>
                  </a:cubicBezTo>
                  <a:cubicBezTo>
                    <a:pt x="54" y="84"/>
                    <a:pt x="55" y="79"/>
                    <a:pt x="55" y="73"/>
                  </a:cubicBezTo>
                  <a:cubicBezTo>
                    <a:pt x="55" y="71"/>
                    <a:pt x="54" y="67"/>
                    <a:pt x="53" y="64"/>
                  </a:cubicBezTo>
                  <a:cubicBezTo>
                    <a:pt x="53" y="62"/>
                    <a:pt x="50" y="59"/>
                    <a:pt x="51" y="58"/>
                  </a:cubicBezTo>
                  <a:cubicBezTo>
                    <a:pt x="51" y="56"/>
                    <a:pt x="54" y="56"/>
                    <a:pt x="55" y="54"/>
                  </a:cubicBezTo>
                  <a:cubicBezTo>
                    <a:pt x="59" y="48"/>
                    <a:pt x="57" y="36"/>
                    <a:pt x="52" y="30"/>
                  </a:cubicBezTo>
                  <a:cubicBezTo>
                    <a:pt x="50" y="27"/>
                    <a:pt x="45" y="24"/>
                    <a:pt x="40" y="28"/>
                  </a:cubicBezTo>
                  <a:cubicBezTo>
                    <a:pt x="36" y="31"/>
                    <a:pt x="33" y="37"/>
                    <a:pt x="29" y="42"/>
                  </a:cubicBezTo>
                  <a:cubicBezTo>
                    <a:pt x="27" y="45"/>
                    <a:pt x="25" y="47"/>
                    <a:pt x="23" y="50"/>
                  </a:cubicBezTo>
                  <a:cubicBezTo>
                    <a:pt x="19" y="56"/>
                    <a:pt x="14" y="62"/>
                    <a:pt x="12" y="67"/>
                  </a:cubicBezTo>
                  <a:cubicBezTo>
                    <a:pt x="10" y="74"/>
                    <a:pt x="14" y="72"/>
                    <a:pt x="18" y="74"/>
                  </a:cubicBezTo>
                  <a:cubicBezTo>
                    <a:pt x="19" y="75"/>
                    <a:pt x="20" y="77"/>
                    <a:pt x="21" y="78"/>
                  </a:cubicBezTo>
                  <a:cubicBezTo>
                    <a:pt x="22" y="78"/>
                    <a:pt x="23" y="78"/>
                    <a:pt x="25" y="78"/>
                  </a:cubicBezTo>
                  <a:cubicBezTo>
                    <a:pt x="26" y="79"/>
                    <a:pt x="26" y="81"/>
                    <a:pt x="28" y="81"/>
                  </a:cubicBezTo>
                  <a:cubicBezTo>
                    <a:pt x="28" y="81"/>
                    <a:pt x="32" y="79"/>
                    <a:pt x="33" y="79"/>
                  </a:cubicBezTo>
                  <a:cubicBezTo>
                    <a:pt x="36" y="77"/>
                    <a:pt x="37" y="73"/>
                    <a:pt x="39" y="71"/>
                  </a:cubicBezTo>
                  <a:cubicBezTo>
                    <a:pt x="35" y="79"/>
                    <a:pt x="31" y="87"/>
                    <a:pt x="25" y="94"/>
                  </a:cubicBezTo>
                  <a:cubicBezTo>
                    <a:pt x="24" y="96"/>
                    <a:pt x="21" y="98"/>
                    <a:pt x="20" y="100"/>
                  </a:cubicBezTo>
                  <a:cubicBezTo>
                    <a:pt x="19" y="101"/>
                    <a:pt x="19" y="103"/>
                    <a:pt x="18" y="104"/>
                  </a:cubicBezTo>
                  <a:cubicBezTo>
                    <a:pt x="13" y="110"/>
                    <a:pt x="4" y="114"/>
                    <a:pt x="0" y="123"/>
                  </a:cubicBezTo>
                  <a:moveTo>
                    <a:pt x="62" y="116"/>
                  </a:moveTo>
                  <a:cubicBezTo>
                    <a:pt x="61" y="116"/>
                    <a:pt x="59" y="116"/>
                    <a:pt x="58" y="117"/>
                  </a:cubicBezTo>
                  <a:cubicBezTo>
                    <a:pt x="56" y="119"/>
                    <a:pt x="54" y="124"/>
                    <a:pt x="56" y="127"/>
                  </a:cubicBezTo>
                  <a:cubicBezTo>
                    <a:pt x="60" y="132"/>
                    <a:pt x="67" y="125"/>
                    <a:pt x="72" y="126"/>
                  </a:cubicBezTo>
                  <a:cubicBezTo>
                    <a:pt x="68" y="131"/>
                    <a:pt x="63" y="136"/>
                    <a:pt x="59" y="141"/>
                  </a:cubicBezTo>
                  <a:cubicBezTo>
                    <a:pt x="56" y="144"/>
                    <a:pt x="52" y="147"/>
                    <a:pt x="52" y="150"/>
                  </a:cubicBezTo>
                  <a:cubicBezTo>
                    <a:pt x="52" y="152"/>
                    <a:pt x="54" y="158"/>
                    <a:pt x="54" y="158"/>
                  </a:cubicBezTo>
                  <a:cubicBezTo>
                    <a:pt x="55" y="159"/>
                    <a:pt x="57" y="158"/>
                    <a:pt x="59" y="158"/>
                  </a:cubicBezTo>
                  <a:cubicBezTo>
                    <a:pt x="61" y="158"/>
                    <a:pt x="60" y="159"/>
                    <a:pt x="62" y="159"/>
                  </a:cubicBezTo>
                  <a:cubicBezTo>
                    <a:pt x="63" y="159"/>
                    <a:pt x="64" y="159"/>
                    <a:pt x="65" y="159"/>
                  </a:cubicBezTo>
                  <a:cubicBezTo>
                    <a:pt x="68" y="158"/>
                    <a:pt x="76" y="149"/>
                    <a:pt x="78" y="147"/>
                  </a:cubicBezTo>
                  <a:cubicBezTo>
                    <a:pt x="80" y="145"/>
                    <a:pt x="80" y="143"/>
                    <a:pt x="82" y="143"/>
                  </a:cubicBezTo>
                  <a:cubicBezTo>
                    <a:pt x="83" y="143"/>
                    <a:pt x="85" y="147"/>
                    <a:pt x="87" y="148"/>
                  </a:cubicBezTo>
                  <a:cubicBezTo>
                    <a:pt x="89" y="150"/>
                    <a:pt x="94" y="153"/>
                    <a:pt x="98" y="155"/>
                  </a:cubicBezTo>
                  <a:cubicBezTo>
                    <a:pt x="108" y="159"/>
                    <a:pt x="124" y="162"/>
                    <a:pt x="135" y="156"/>
                  </a:cubicBezTo>
                  <a:cubicBezTo>
                    <a:pt x="136" y="155"/>
                    <a:pt x="139" y="152"/>
                    <a:pt x="140" y="151"/>
                  </a:cubicBezTo>
                  <a:cubicBezTo>
                    <a:pt x="144" y="143"/>
                    <a:pt x="138" y="138"/>
                    <a:pt x="135" y="134"/>
                  </a:cubicBezTo>
                  <a:cubicBezTo>
                    <a:pt x="130" y="128"/>
                    <a:pt x="126" y="124"/>
                    <a:pt x="120" y="121"/>
                  </a:cubicBezTo>
                  <a:cubicBezTo>
                    <a:pt x="121" y="117"/>
                    <a:pt x="121" y="113"/>
                    <a:pt x="124" y="110"/>
                  </a:cubicBezTo>
                  <a:cubicBezTo>
                    <a:pt x="133" y="104"/>
                    <a:pt x="137" y="116"/>
                    <a:pt x="143" y="117"/>
                  </a:cubicBezTo>
                  <a:cubicBezTo>
                    <a:pt x="148" y="117"/>
                    <a:pt x="152" y="112"/>
                    <a:pt x="151" y="108"/>
                  </a:cubicBezTo>
                  <a:cubicBezTo>
                    <a:pt x="150" y="103"/>
                    <a:pt x="145" y="100"/>
                    <a:pt x="140" y="100"/>
                  </a:cubicBezTo>
                  <a:cubicBezTo>
                    <a:pt x="135" y="99"/>
                    <a:pt x="130" y="103"/>
                    <a:pt x="126" y="104"/>
                  </a:cubicBezTo>
                  <a:cubicBezTo>
                    <a:pt x="122" y="105"/>
                    <a:pt x="116" y="104"/>
                    <a:pt x="112" y="106"/>
                  </a:cubicBezTo>
                  <a:cubicBezTo>
                    <a:pt x="113" y="102"/>
                    <a:pt x="117" y="101"/>
                    <a:pt x="118" y="97"/>
                  </a:cubicBezTo>
                  <a:cubicBezTo>
                    <a:pt x="119" y="95"/>
                    <a:pt x="118" y="94"/>
                    <a:pt x="118" y="92"/>
                  </a:cubicBezTo>
                  <a:cubicBezTo>
                    <a:pt x="119" y="89"/>
                    <a:pt x="122" y="87"/>
                    <a:pt x="124" y="85"/>
                  </a:cubicBezTo>
                  <a:cubicBezTo>
                    <a:pt x="125" y="83"/>
                    <a:pt x="126" y="78"/>
                    <a:pt x="128" y="74"/>
                  </a:cubicBezTo>
                  <a:cubicBezTo>
                    <a:pt x="130" y="70"/>
                    <a:pt x="133" y="66"/>
                    <a:pt x="133" y="61"/>
                  </a:cubicBezTo>
                  <a:cubicBezTo>
                    <a:pt x="132" y="58"/>
                    <a:pt x="124" y="52"/>
                    <a:pt x="120" y="52"/>
                  </a:cubicBezTo>
                  <a:cubicBezTo>
                    <a:pt x="119" y="52"/>
                    <a:pt x="118" y="53"/>
                    <a:pt x="117" y="53"/>
                  </a:cubicBezTo>
                  <a:cubicBezTo>
                    <a:pt x="114" y="54"/>
                    <a:pt x="108" y="55"/>
                    <a:pt x="106" y="54"/>
                  </a:cubicBezTo>
                  <a:cubicBezTo>
                    <a:pt x="104" y="54"/>
                    <a:pt x="102" y="48"/>
                    <a:pt x="102" y="48"/>
                  </a:cubicBezTo>
                  <a:cubicBezTo>
                    <a:pt x="102" y="46"/>
                    <a:pt x="104" y="44"/>
                    <a:pt x="107" y="43"/>
                  </a:cubicBezTo>
                  <a:cubicBezTo>
                    <a:pt x="108" y="43"/>
                    <a:pt x="110" y="43"/>
                    <a:pt x="111" y="43"/>
                  </a:cubicBezTo>
                  <a:cubicBezTo>
                    <a:pt x="113" y="42"/>
                    <a:pt x="116" y="40"/>
                    <a:pt x="116" y="39"/>
                  </a:cubicBezTo>
                  <a:cubicBezTo>
                    <a:pt x="117" y="39"/>
                    <a:pt x="116" y="37"/>
                    <a:pt x="116" y="36"/>
                  </a:cubicBezTo>
                  <a:cubicBezTo>
                    <a:pt x="116" y="28"/>
                    <a:pt x="114" y="25"/>
                    <a:pt x="110" y="24"/>
                  </a:cubicBezTo>
                  <a:cubicBezTo>
                    <a:pt x="107" y="23"/>
                    <a:pt x="102" y="24"/>
                    <a:pt x="101" y="23"/>
                  </a:cubicBezTo>
                  <a:cubicBezTo>
                    <a:pt x="100" y="22"/>
                    <a:pt x="100" y="11"/>
                    <a:pt x="100" y="10"/>
                  </a:cubicBezTo>
                  <a:cubicBezTo>
                    <a:pt x="98" y="4"/>
                    <a:pt x="83" y="0"/>
                    <a:pt x="84" y="9"/>
                  </a:cubicBezTo>
                  <a:cubicBezTo>
                    <a:pt x="84" y="11"/>
                    <a:pt x="87" y="12"/>
                    <a:pt x="87" y="14"/>
                  </a:cubicBezTo>
                  <a:cubicBezTo>
                    <a:pt x="87" y="16"/>
                    <a:pt x="85" y="18"/>
                    <a:pt x="85" y="20"/>
                  </a:cubicBezTo>
                  <a:cubicBezTo>
                    <a:pt x="84" y="25"/>
                    <a:pt x="84" y="30"/>
                    <a:pt x="83" y="31"/>
                  </a:cubicBezTo>
                  <a:cubicBezTo>
                    <a:pt x="81" y="33"/>
                    <a:pt x="72" y="37"/>
                    <a:pt x="69" y="40"/>
                  </a:cubicBezTo>
                  <a:cubicBezTo>
                    <a:pt x="67" y="43"/>
                    <a:pt x="69" y="47"/>
                    <a:pt x="71" y="49"/>
                  </a:cubicBezTo>
                  <a:cubicBezTo>
                    <a:pt x="74" y="51"/>
                    <a:pt x="81" y="51"/>
                    <a:pt x="80" y="57"/>
                  </a:cubicBezTo>
                  <a:cubicBezTo>
                    <a:pt x="79" y="61"/>
                    <a:pt x="70" y="65"/>
                    <a:pt x="67" y="68"/>
                  </a:cubicBezTo>
                  <a:cubicBezTo>
                    <a:pt x="64" y="70"/>
                    <a:pt x="61" y="74"/>
                    <a:pt x="61" y="77"/>
                  </a:cubicBezTo>
                  <a:cubicBezTo>
                    <a:pt x="60" y="86"/>
                    <a:pt x="66" y="92"/>
                    <a:pt x="69" y="96"/>
                  </a:cubicBezTo>
                  <a:cubicBezTo>
                    <a:pt x="71" y="101"/>
                    <a:pt x="72" y="106"/>
                    <a:pt x="80" y="102"/>
                  </a:cubicBezTo>
                  <a:cubicBezTo>
                    <a:pt x="77" y="105"/>
                    <a:pt x="68" y="113"/>
                    <a:pt x="62" y="116"/>
                  </a:cubicBezTo>
                  <a:close/>
                  <a:moveTo>
                    <a:pt x="114" y="64"/>
                  </a:moveTo>
                  <a:cubicBezTo>
                    <a:pt x="111" y="62"/>
                    <a:pt x="106" y="68"/>
                    <a:pt x="107" y="72"/>
                  </a:cubicBezTo>
                  <a:cubicBezTo>
                    <a:pt x="113" y="73"/>
                    <a:pt x="112" y="67"/>
                    <a:pt x="114" y="64"/>
                  </a:cubicBezTo>
                  <a:close/>
                  <a:moveTo>
                    <a:pt x="88" y="73"/>
                  </a:moveTo>
                  <a:cubicBezTo>
                    <a:pt x="87" y="75"/>
                    <a:pt x="90" y="79"/>
                    <a:pt x="89" y="80"/>
                  </a:cubicBezTo>
                  <a:cubicBezTo>
                    <a:pt x="94" y="80"/>
                    <a:pt x="96" y="76"/>
                    <a:pt x="96" y="70"/>
                  </a:cubicBezTo>
                  <a:cubicBezTo>
                    <a:pt x="93" y="71"/>
                    <a:pt x="88" y="71"/>
                    <a:pt x="88" y="73"/>
                  </a:cubicBezTo>
                  <a:close/>
                  <a:moveTo>
                    <a:pt x="96" y="125"/>
                  </a:moveTo>
                  <a:cubicBezTo>
                    <a:pt x="95" y="126"/>
                    <a:pt x="92" y="128"/>
                    <a:pt x="92" y="129"/>
                  </a:cubicBezTo>
                  <a:cubicBezTo>
                    <a:pt x="93" y="133"/>
                    <a:pt x="106" y="139"/>
                    <a:pt x="111" y="140"/>
                  </a:cubicBezTo>
                  <a:cubicBezTo>
                    <a:pt x="113" y="140"/>
                    <a:pt x="118" y="141"/>
                    <a:pt x="120" y="141"/>
                  </a:cubicBezTo>
                  <a:cubicBezTo>
                    <a:pt x="127" y="140"/>
                    <a:pt x="116" y="132"/>
                    <a:pt x="113" y="129"/>
                  </a:cubicBezTo>
                  <a:cubicBezTo>
                    <a:pt x="110" y="126"/>
                    <a:pt x="105" y="118"/>
                    <a:pt x="101" y="119"/>
                  </a:cubicBezTo>
                  <a:cubicBezTo>
                    <a:pt x="98" y="120"/>
                    <a:pt x="98" y="123"/>
                    <a:pt x="96" y="125"/>
                  </a:cubicBezTo>
                  <a:close/>
                  <a:moveTo>
                    <a:pt x="72" y="77"/>
                  </a:moveTo>
                  <a:cubicBezTo>
                    <a:pt x="72" y="77"/>
                    <a:pt x="76" y="79"/>
                    <a:pt x="77" y="79"/>
                  </a:cubicBezTo>
                  <a:cubicBezTo>
                    <a:pt x="78" y="79"/>
                    <a:pt x="79" y="78"/>
                    <a:pt x="80" y="79"/>
                  </a:cubicBezTo>
                  <a:cubicBezTo>
                    <a:pt x="81" y="81"/>
                    <a:pt x="81" y="82"/>
                    <a:pt x="81" y="83"/>
                  </a:cubicBezTo>
                  <a:cubicBezTo>
                    <a:pt x="80" y="83"/>
                    <a:pt x="78" y="85"/>
                    <a:pt x="77" y="85"/>
                  </a:cubicBezTo>
                  <a:cubicBezTo>
                    <a:pt x="76" y="84"/>
                    <a:pt x="73" y="80"/>
                    <a:pt x="72" y="79"/>
                  </a:cubicBezTo>
                  <a:cubicBezTo>
                    <a:pt x="72" y="79"/>
                    <a:pt x="71" y="77"/>
                    <a:pt x="72" y="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25"/>
            <p:cNvSpPr/>
            <p:nvPr/>
          </p:nvSpPr>
          <p:spPr bwMode="auto">
            <a:xfrm>
              <a:off x="3623" y="2496"/>
              <a:ext cx="319" cy="105"/>
            </a:xfrm>
            <a:custGeom>
              <a:avLst/>
              <a:gdLst>
                <a:gd name="T0" fmla="*/ 114 w 135"/>
                <a:gd name="T1" fmla="*/ 37 h 44"/>
                <a:gd name="T2" fmla="*/ 110 w 135"/>
                <a:gd name="T3" fmla="*/ 33 h 44"/>
                <a:gd name="T4" fmla="*/ 92 w 135"/>
                <a:gd name="T5" fmla="*/ 32 h 44"/>
                <a:gd name="T6" fmla="*/ 79 w 135"/>
                <a:gd name="T7" fmla="*/ 33 h 44"/>
                <a:gd name="T8" fmla="*/ 65 w 135"/>
                <a:gd name="T9" fmla="*/ 34 h 44"/>
                <a:gd name="T10" fmla="*/ 49 w 135"/>
                <a:gd name="T11" fmla="*/ 37 h 44"/>
                <a:gd name="T12" fmla="*/ 45 w 135"/>
                <a:gd name="T13" fmla="*/ 38 h 44"/>
                <a:gd name="T14" fmla="*/ 38 w 135"/>
                <a:gd name="T15" fmla="*/ 40 h 44"/>
                <a:gd name="T16" fmla="*/ 19 w 135"/>
                <a:gd name="T17" fmla="*/ 37 h 44"/>
                <a:gd name="T18" fmla="*/ 13 w 135"/>
                <a:gd name="T19" fmla="*/ 31 h 44"/>
                <a:gd name="T20" fmla="*/ 4 w 135"/>
                <a:gd name="T21" fmla="*/ 12 h 44"/>
                <a:gd name="T22" fmla="*/ 13 w 135"/>
                <a:gd name="T23" fmla="*/ 4 h 44"/>
                <a:gd name="T24" fmla="*/ 19 w 135"/>
                <a:gd name="T25" fmla="*/ 3 h 44"/>
                <a:gd name="T26" fmla="*/ 53 w 135"/>
                <a:gd name="T27" fmla="*/ 1 h 44"/>
                <a:gd name="T28" fmla="*/ 75 w 135"/>
                <a:gd name="T29" fmla="*/ 0 h 44"/>
                <a:gd name="T30" fmla="*/ 106 w 135"/>
                <a:gd name="T31" fmla="*/ 2 h 44"/>
                <a:gd name="T32" fmla="*/ 112 w 135"/>
                <a:gd name="T33" fmla="*/ 3 h 44"/>
                <a:gd name="T34" fmla="*/ 122 w 135"/>
                <a:gd name="T35" fmla="*/ 3 h 44"/>
                <a:gd name="T36" fmla="*/ 130 w 135"/>
                <a:gd name="T37" fmla="*/ 13 h 44"/>
                <a:gd name="T38" fmla="*/ 134 w 135"/>
                <a:gd name="T39" fmla="*/ 31 h 44"/>
                <a:gd name="T40" fmla="*/ 130 w 135"/>
                <a:gd name="T41" fmla="*/ 38 h 44"/>
                <a:gd name="T42" fmla="*/ 127 w 135"/>
                <a:gd name="T43" fmla="*/ 40 h 44"/>
                <a:gd name="T44" fmla="*/ 125 w 135"/>
                <a:gd name="T45" fmla="*/ 43 h 44"/>
                <a:gd name="T46" fmla="*/ 114 w 135"/>
                <a:gd name="T47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44">
                  <a:moveTo>
                    <a:pt x="114" y="37"/>
                  </a:moveTo>
                  <a:cubicBezTo>
                    <a:pt x="112" y="35"/>
                    <a:pt x="113" y="33"/>
                    <a:pt x="110" y="33"/>
                  </a:cubicBezTo>
                  <a:cubicBezTo>
                    <a:pt x="108" y="32"/>
                    <a:pt x="93" y="32"/>
                    <a:pt x="92" y="32"/>
                  </a:cubicBezTo>
                  <a:cubicBezTo>
                    <a:pt x="88" y="32"/>
                    <a:pt x="84" y="33"/>
                    <a:pt x="79" y="33"/>
                  </a:cubicBezTo>
                  <a:cubicBezTo>
                    <a:pt x="75" y="33"/>
                    <a:pt x="70" y="34"/>
                    <a:pt x="65" y="34"/>
                  </a:cubicBezTo>
                  <a:cubicBezTo>
                    <a:pt x="61" y="35"/>
                    <a:pt x="51" y="37"/>
                    <a:pt x="49" y="37"/>
                  </a:cubicBezTo>
                  <a:cubicBezTo>
                    <a:pt x="48" y="37"/>
                    <a:pt x="46" y="37"/>
                    <a:pt x="45" y="38"/>
                  </a:cubicBezTo>
                  <a:cubicBezTo>
                    <a:pt x="42" y="39"/>
                    <a:pt x="41" y="41"/>
                    <a:pt x="38" y="40"/>
                  </a:cubicBezTo>
                  <a:cubicBezTo>
                    <a:pt x="35" y="40"/>
                    <a:pt x="22" y="39"/>
                    <a:pt x="19" y="37"/>
                  </a:cubicBezTo>
                  <a:cubicBezTo>
                    <a:pt x="17" y="35"/>
                    <a:pt x="14" y="33"/>
                    <a:pt x="13" y="31"/>
                  </a:cubicBezTo>
                  <a:cubicBezTo>
                    <a:pt x="8" y="27"/>
                    <a:pt x="0" y="21"/>
                    <a:pt x="4" y="12"/>
                  </a:cubicBezTo>
                  <a:cubicBezTo>
                    <a:pt x="5" y="10"/>
                    <a:pt x="11" y="5"/>
                    <a:pt x="13" y="4"/>
                  </a:cubicBezTo>
                  <a:cubicBezTo>
                    <a:pt x="15" y="4"/>
                    <a:pt x="17" y="4"/>
                    <a:pt x="19" y="3"/>
                  </a:cubicBezTo>
                  <a:cubicBezTo>
                    <a:pt x="30" y="2"/>
                    <a:pt x="41" y="2"/>
                    <a:pt x="53" y="1"/>
                  </a:cubicBezTo>
                  <a:cubicBezTo>
                    <a:pt x="60" y="1"/>
                    <a:pt x="68" y="0"/>
                    <a:pt x="75" y="0"/>
                  </a:cubicBezTo>
                  <a:cubicBezTo>
                    <a:pt x="85" y="0"/>
                    <a:pt x="95" y="1"/>
                    <a:pt x="106" y="2"/>
                  </a:cubicBezTo>
                  <a:cubicBezTo>
                    <a:pt x="108" y="2"/>
                    <a:pt x="110" y="3"/>
                    <a:pt x="112" y="3"/>
                  </a:cubicBezTo>
                  <a:cubicBezTo>
                    <a:pt x="115" y="3"/>
                    <a:pt x="119" y="2"/>
                    <a:pt x="122" y="3"/>
                  </a:cubicBezTo>
                  <a:cubicBezTo>
                    <a:pt x="124" y="3"/>
                    <a:pt x="129" y="11"/>
                    <a:pt x="130" y="13"/>
                  </a:cubicBezTo>
                  <a:cubicBezTo>
                    <a:pt x="133" y="18"/>
                    <a:pt x="135" y="23"/>
                    <a:pt x="134" y="31"/>
                  </a:cubicBezTo>
                  <a:cubicBezTo>
                    <a:pt x="133" y="34"/>
                    <a:pt x="132" y="36"/>
                    <a:pt x="130" y="38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6" y="42"/>
                    <a:pt x="126" y="43"/>
                    <a:pt x="125" y="43"/>
                  </a:cubicBezTo>
                  <a:cubicBezTo>
                    <a:pt x="120" y="44"/>
                    <a:pt x="117" y="39"/>
                    <a:pt x="114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6"/>
            <p:cNvSpPr>
              <a:spLocks noEditPoints="1"/>
            </p:cNvSpPr>
            <p:nvPr/>
          </p:nvSpPr>
          <p:spPr bwMode="auto">
            <a:xfrm>
              <a:off x="3201" y="2345"/>
              <a:ext cx="374" cy="364"/>
            </a:xfrm>
            <a:custGeom>
              <a:avLst/>
              <a:gdLst>
                <a:gd name="T0" fmla="*/ 151 w 158"/>
                <a:gd name="T1" fmla="*/ 75 h 152"/>
                <a:gd name="T2" fmla="*/ 137 w 158"/>
                <a:gd name="T3" fmla="*/ 80 h 152"/>
                <a:gd name="T4" fmla="*/ 128 w 158"/>
                <a:gd name="T5" fmla="*/ 76 h 152"/>
                <a:gd name="T6" fmla="*/ 82 w 158"/>
                <a:gd name="T7" fmla="*/ 43 h 152"/>
                <a:gd name="T8" fmla="*/ 69 w 158"/>
                <a:gd name="T9" fmla="*/ 31 h 152"/>
                <a:gd name="T10" fmla="*/ 41 w 158"/>
                <a:gd name="T11" fmla="*/ 71 h 152"/>
                <a:gd name="T12" fmla="*/ 12 w 158"/>
                <a:gd name="T13" fmla="*/ 79 h 152"/>
                <a:gd name="T14" fmla="*/ 0 w 158"/>
                <a:gd name="T15" fmla="*/ 68 h 152"/>
                <a:gd name="T16" fmla="*/ 8 w 158"/>
                <a:gd name="T17" fmla="*/ 61 h 152"/>
                <a:gd name="T18" fmla="*/ 33 w 158"/>
                <a:gd name="T19" fmla="*/ 46 h 152"/>
                <a:gd name="T20" fmla="*/ 66 w 158"/>
                <a:gd name="T21" fmla="*/ 2 h 152"/>
                <a:gd name="T22" fmla="*/ 83 w 158"/>
                <a:gd name="T23" fmla="*/ 4 h 152"/>
                <a:gd name="T24" fmla="*/ 93 w 158"/>
                <a:gd name="T25" fmla="*/ 22 h 152"/>
                <a:gd name="T26" fmla="*/ 105 w 158"/>
                <a:gd name="T27" fmla="*/ 33 h 152"/>
                <a:gd name="T28" fmla="*/ 156 w 158"/>
                <a:gd name="T29" fmla="*/ 76 h 152"/>
                <a:gd name="T30" fmla="*/ 73 w 158"/>
                <a:gd name="T31" fmla="*/ 146 h 152"/>
                <a:gd name="T32" fmla="*/ 93 w 158"/>
                <a:gd name="T33" fmla="*/ 143 h 152"/>
                <a:gd name="T34" fmla="*/ 104 w 158"/>
                <a:gd name="T35" fmla="*/ 117 h 152"/>
                <a:gd name="T36" fmla="*/ 99 w 158"/>
                <a:gd name="T37" fmla="*/ 95 h 152"/>
                <a:gd name="T38" fmla="*/ 82 w 158"/>
                <a:gd name="T39" fmla="*/ 94 h 152"/>
                <a:gd name="T40" fmla="*/ 69 w 158"/>
                <a:gd name="T41" fmla="*/ 96 h 152"/>
                <a:gd name="T42" fmla="*/ 61 w 158"/>
                <a:gd name="T43" fmla="*/ 89 h 152"/>
                <a:gd name="T44" fmla="*/ 78 w 158"/>
                <a:gd name="T45" fmla="*/ 86 h 152"/>
                <a:gd name="T46" fmla="*/ 98 w 158"/>
                <a:gd name="T47" fmla="*/ 77 h 152"/>
                <a:gd name="T48" fmla="*/ 95 w 158"/>
                <a:gd name="T49" fmla="*/ 59 h 152"/>
                <a:gd name="T50" fmla="*/ 71 w 158"/>
                <a:gd name="T51" fmla="*/ 59 h 152"/>
                <a:gd name="T52" fmla="*/ 46 w 158"/>
                <a:gd name="T53" fmla="*/ 64 h 152"/>
                <a:gd name="T54" fmla="*/ 48 w 158"/>
                <a:gd name="T55" fmla="*/ 81 h 152"/>
                <a:gd name="T56" fmla="*/ 31 w 158"/>
                <a:gd name="T57" fmla="*/ 109 h 152"/>
                <a:gd name="T58" fmla="*/ 44 w 158"/>
                <a:gd name="T59" fmla="*/ 143 h 152"/>
                <a:gd name="T60" fmla="*/ 53 w 158"/>
                <a:gd name="T61" fmla="*/ 152 h 152"/>
                <a:gd name="T62" fmla="*/ 84 w 158"/>
                <a:gd name="T63" fmla="*/ 113 h 152"/>
                <a:gd name="T64" fmla="*/ 54 w 158"/>
                <a:gd name="T65" fmla="*/ 124 h 152"/>
                <a:gd name="T66" fmla="*/ 60 w 158"/>
                <a:gd name="T67" fmla="*/ 11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" h="152">
                  <a:moveTo>
                    <a:pt x="156" y="76"/>
                  </a:moveTo>
                  <a:cubicBezTo>
                    <a:pt x="154" y="77"/>
                    <a:pt x="153" y="75"/>
                    <a:pt x="151" y="75"/>
                  </a:cubicBezTo>
                  <a:cubicBezTo>
                    <a:pt x="148" y="77"/>
                    <a:pt x="146" y="81"/>
                    <a:pt x="142" y="82"/>
                  </a:cubicBezTo>
                  <a:cubicBezTo>
                    <a:pt x="141" y="81"/>
                    <a:pt x="139" y="81"/>
                    <a:pt x="137" y="80"/>
                  </a:cubicBezTo>
                  <a:cubicBezTo>
                    <a:pt x="136" y="79"/>
                    <a:pt x="136" y="78"/>
                    <a:pt x="135" y="78"/>
                  </a:cubicBezTo>
                  <a:cubicBezTo>
                    <a:pt x="133" y="77"/>
                    <a:pt x="131" y="77"/>
                    <a:pt x="128" y="76"/>
                  </a:cubicBezTo>
                  <a:cubicBezTo>
                    <a:pt x="124" y="75"/>
                    <a:pt x="116" y="73"/>
                    <a:pt x="113" y="71"/>
                  </a:cubicBezTo>
                  <a:cubicBezTo>
                    <a:pt x="105" y="67"/>
                    <a:pt x="85" y="48"/>
                    <a:pt x="82" y="43"/>
                  </a:cubicBezTo>
                  <a:cubicBezTo>
                    <a:pt x="81" y="42"/>
                    <a:pt x="81" y="41"/>
                    <a:pt x="80" y="40"/>
                  </a:cubicBezTo>
                  <a:cubicBezTo>
                    <a:pt x="77" y="37"/>
                    <a:pt x="73" y="34"/>
                    <a:pt x="69" y="31"/>
                  </a:cubicBezTo>
                  <a:cubicBezTo>
                    <a:pt x="63" y="43"/>
                    <a:pt x="55" y="53"/>
                    <a:pt x="46" y="62"/>
                  </a:cubicBezTo>
                  <a:cubicBezTo>
                    <a:pt x="45" y="64"/>
                    <a:pt x="44" y="69"/>
                    <a:pt x="41" y="71"/>
                  </a:cubicBezTo>
                  <a:cubicBezTo>
                    <a:pt x="39" y="72"/>
                    <a:pt x="36" y="72"/>
                    <a:pt x="33" y="72"/>
                  </a:cubicBezTo>
                  <a:cubicBezTo>
                    <a:pt x="26" y="74"/>
                    <a:pt x="19" y="81"/>
                    <a:pt x="12" y="79"/>
                  </a:cubicBezTo>
                  <a:cubicBezTo>
                    <a:pt x="9" y="79"/>
                    <a:pt x="7" y="76"/>
                    <a:pt x="5" y="73"/>
                  </a:cubicBezTo>
                  <a:cubicBezTo>
                    <a:pt x="3" y="71"/>
                    <a:pt x="1" y="70"/>
                    <a:pt x="0" y="68"/>
                  </a:cubicBezTo>
                  <a:cubicBezTo>
                    <a:pt x="0" y="65"/>
                    <a:pt x="3" y="62"/>
                    <a:pt x="5" y="61"/>
                  </a:cubicBezTo>
                  <a:cubicBezTo>
                    <a:pt x="6" y="61"/>
                    <a:pt x="7" y="60"/>
                    <a:pt x="8" y="61"/>
                  </a:cubicBezTo>
                  <a:cubicBezTo>
                    <a:pt x="12" y="59"/>
                    <a:pt x="15" y="57"/>
                    <a:pt x="19" y="56"/>
                  </a:cubicBezTo>
                  <a:cubicBezTo>
                    <a:pt x="23" y="52"/>
                    <a:pt x="28" y="50"/>
                    <a:pt x="33" y="46"/>
                  </a:cubicBezTo>
                  <a:cubicBezTo>
                    <a:pt x="44" y="38"/>
                    <a:pt x="50" y="24"/>
                    <a:pt x="60" y="15"/>
                  </a:cubicBezTo>
                  <a:cubicBezTo>
                    <a:pt x="62" y="9"/>
                    <a:pt x="62" y="4"/>
                    <a:pt x="66" y="2"/>
                  </a:cubicBezTo>
                  <a:cubicBezTo>
                    <a:pt x="68" y="1"/>
                    <a:pt x="75" y="0"/>
                    <a:pt x="79" y="2"/>
                  </a:cubicBezTo>
                  <a:cubicBezTo>
                    <a:pt x="80" y="2"/>
                    <a:pt x="82" y="3"/>
                    <a:pt x="83" y="4"/>
                  </a:cubicBezTo>
                  <a:cubicBezTo>
                    <a:pt x="85" y="6"/>
                    <a:pt x="84" y="9"/>
                    <a:pt x="85" y="13"/>
                  </a:cubicBezTo>
                  <a:cubicBezTo>
                    <a:pt x="86" y="16"/>
                    <a:pt x="90" y="19"/>
                    <a:pt x="93" y="22"/>
                  </a:cubicBezTo>
                  <a:cubicBezTo>
                    <a:pt x="95" y="24"/>
                    <a:pt x="97" y="25"/>
                    <a:pt x="99" y="27"/>
                  </a:cubicBezTo>
                  <a:cubicBezTo>
                    <a:pt x="101" y="29"/>
                    <a:pt x="103" y="32"/>
                    <a:pt x="105" y="33"/>
                  </a:cubicBezTo>
                  <a:cubicBezTo>
                    <a:pt x="107" y="36"/>
                    <a:pt x="142" y="55"/>
                    <a:pt x="155" y="65"/>
                  </a:cubicBezTo>
                  <a:cubicBezTo>
                    <a:pt x="155" y="69"/>
                    <a:pt x="158" y="72"/>
                    <a:pt x="156" y="76"/>
                  </a:cubicBezTo>
                  <a:close/>
                  <a:moveTo>
                    <a:pt x="58" y="151"/>
                  </a:moveTo>
                  <a:cubicBezTo>
                    <a:pt x="61" y="148"/>
                    <a:pt x="67" y="145"/>
                    <a:pt x="73" y="146"/>
                  </a:cubicBezTo>
                  <a:cubicBezTo>
                    <a:pt x="77" y="146"/>
                    <a:pt x="80" y="150"/>
                    <a:pt x="84" y="150"/>
                  </a:cubicBezTo>
                  <a:cubicBezTo>
                    <a:pt x="88" y="148"/>
                    <a:pt x="91" y="146"/>
                    <a:pt x="93" y="143"/>
                  </a:cubicBezTo>
                  <a:cubicBezTo>
                    <a:pt x="93" y="141"/>
                    <a:pt x="93" y="141"/>
                    <a:pt x="92" y="140"/>
                  </a:cubicBezTo>
                  <a:cubicBezTo>
                    <a:pt x="94" y="138"/>
                    <a:pt x="103" y="124"/>
                    <a:pt x="104" y="117"/>
                  </a:cubicBezTo>
                  <a:cubicBezTo>
                    <a:pt x="108" y="115"/>
                    <a:pt x="110" y="112"/>
                    <a:pt x="108" y="107"/>
                  </a:cubicBezTo>
                  <a:cubicBezTo>
                    <a:pt x="108" y="105"/>
                    <a:pt x="103" y="97"/>
                    <a:pt x="99" y="95"/>
                  </a:cubicBezTo>
                  <a:cubicBezTo>
                    <a:pt x="96" y="94"/>
                    <a:pt x="92" y="92"/>
                    <a:pt x="91" y="92"/>
                  </a:cubicBezTo>
                  <a:cubicBezTo>
                    <a:pt x="88" y="91"/>
                    <a:pt x="85" y="93"/>
                    <a:pt x="82" y="94"/>
                  </a:cubicBezTo>
                  <a:cubicBezTo>
                    <a:pt x="81" y="94"/>
                    <a:pt x="79" y="94"/>
                    <a:pt x="78" y="94"/>
                  </a:cubicBezTo>
                  <a:cubicBezTo>
                    <a:pt x="75" y="94"/>
                    <a:pt x="72" y="96"/>
                    <a:pt x="69" y="96"/>
                  </a:cubicBezTo>
                  <a:cubicBezTo>
                    <a:pt x="62" y="98"/>
                    <a:pt x="55" y="100"/>
                    <a:pt x="48" y="99"/>
                  </a:cubicBezTo>
                  <a:cubicBezTo>
                    <a:pt x="51" y="94"/>
                    <a:pt x="55" y="90"/>
                    <a:pt x="61" y="89"/>
                  </a:cubicBezTo>
                  <a:cubicBezTo>
                    <a:pt x="65" y="89"/>
                    <a:pt x="70" y="91"/>
                    <a:pt x="73" y="89"/>
                  </a:cubicBezTo>
                  <a:cubicBezTo>
                    <a:pt x="76" y="89"/>
                    <a:pt x="77" y="87"/>
                    <a:pt x="78" y="86"/>
                  </a:cubicBezTo>
                  <a:cubicBezTo>
                    <a:pt x="80" y="85"/>
                    <a:pt x="82" y="84"/>
                    <a:pt x="84" y="83"/>
                  </a:cubicBezTo>
                  <a:cubicBezTo>
                    <a:pt x="88" y="80"/>
                    <a:pt x="93" y="79"/>
                    <a:pt x="98" y="77"/>
                  </a:cubicBezTo>
                  <a:cubicBezTo>
                    <a:pt x="100" y="75"/>
                    <a:pt x="100" y="71"/>
                    <a:pt x="100" y="68"/>
                  </a:cubicBezTo>
                  <a:cubicBezTo>
                    <a:pt x="101" y="63"/>
                    <a:pt x="98" y="61"/>
                    <a:pt x="95" y="59"/>
                  </a:cubicBezTo>
                  <a:cubicBezTo>
                    <a:pt x="91" y="59"/>
                    <a:pt x="85" y="57"/>
                    <a:pt x="79" y="58"/>
                  </a:cubicBezTo>
                  <a:cubicBezTo>
                    <a:pt x="76" y="58"/>
                    <a:pt x="74" y="59"/>
                    <a:pt x="71" y="59"/>
                  </a:cubicBezTo>
                  <a:cubicBezTo>
                    <a:pt x="67" y="59"/>
                    <a:pt x="62" y="59"/>
                    <a:pt x="57" y="61"/>
                  </a:cubicBezTo>
                  <a:cubicBezTo>
                    <a:pt x="53" y="62"/>
                    <a:pt x="48" y="63"/>
                    <a:pt x="46" y="64"/>
                  </a:cubicBezTo>
                  <a:cubicBezTo>
                    <a:pt x="43" y="66"/>
                    <a:pt x="41" y="74"/>
                    <a:pt x="44" y="79"/>
                  </a:cubicBezTo>
                  <a:cubicBezTo>
                    <a:pt x="45" y="80"/>
                    <a:pt x="47" y="80"/>
                    <a:pt x="48" y="81"/>
                  </a:cubicBezTo>
                  <a:cubicBezTo>
                    <a:pt x="42" y="86"/>
                    <a:pt x="38" y="93"/>
                    <a:pt x="33" y="99"/>
                  </a:cubicBezTo>
                  <a:cubicBezTo>
                    <a:pt x="33" y="102"/>
                    <a:pt x="31" y="104"/>
                    <a:pt x="31" y="109"/>
                  </a:cubicBezTo>
                  <a:cubicBezTo>
                    <a:pt x="31" y="112"/>
                    <a:pt x="33" y="117"/>
                    <a:pt x="34" y="121"/>
                  </a:cubicBezTo>
                  <a:cubicBezTo>
                    <a:pt x="36" y="129"/>
                    <a:pt x="40" y="137"/>
                    <a:pt x="44" y="143"/>
                  </a:cubicBezTo>
                  <a:cubicBezTo>
                    <a:pt x="45" y="146"/>
                    <a:pt x="46" y="149"/>
                    <a:pt x="48" y="151"/>
                  </a:cubicBezTo>
                  <a:cubicBezTo>
                    <a:pt x="49" y="151"/>
                    <a:pt x="50" y="151"/>
                    <a:pt x="53" y="152"/>
                  </a:cubicBezTo>
                  <a:cubicBezTo>
                    <a:pt x="56" y="152"/>
                    <a:pt x="57" y="152"/>
                    <a:pt x="58" y="151"/>
                  </a:cubicBezTo>
                  <a:close/>
                  <a:moveTo>
                    <a:pt x="84" y="113"/>
                  </a:moveTo>
                  <a:cubicBezTo>
                    <a:pt x="81" y="118"/>
                    <a:pt x="78" y="122"/>
                    <a:pt x="73" y="125"/>
                  </a:cubicBezTo>
                  <a:cubicBezTo>
                    <a:pt x="68" y="123"/>
                    <a:pt x="60" y="126"/>
                    <a:pt x="54" y="124"/>
                  </a:cubicBezTo>
                  <a:cubicBezTo>
                    <a:pt x="54" y="124"/>
                    <a:pt x="54" y="124"/>
                    <a:pt x="54" y="123"/>
                  </a:cubicBezTo>
                  <a:cubicBezTo>
                    <a:pt x="53" y="120"/>
                    <a:pt x="57" y="120"/>
                    <a:pt x="60" y="119"/>
                  </a:cubicBezTo>
                  <a:cubicBezTo>
                    <a:pt x="67" y="117"/>
                    <a:pt x="75" y="114"/>
                    <a:pt x="84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7"/>
            <p:cNvSpPr>
              <a:spLocks noEditPoints="1"/>
            </p:cNvSpPr>
            <p:nvPr/>
          </p:nvSpPr>
          <p:spPr bwMode="auto">
            <a:xfrm>
              <a:off x="2764" y="2362"/>
              <a:ext cx="383" cy="332"/>
            </a:xfrm>
            <a:custGeom>
              <a:avLst/>
              <a:gdLst>
                <a:gd name="T0" fmla="*/ 63 w 162"/>
                <a:gd name="T1" fmla="*/ 43 h 139"/>
                <a:gd name="T2" fmla="*/ 63 w 162"/>
                <a:gd name="T3" fmla="*/ 61 h 139"/>
                <a:gd name="T4" fmla="*/ 59 w 162"/>
                <a:gd name="T5" fmla="*/ 86 h 139"/>
                <a:gd name="T6" fmla="*/ 58 w 162"/>
                <a:gd name="T7" fmla="*/ 127 h 139"/>
                <a:gd name="T8" fmla="*/ 39 w 162"/>
                <a:gd name="T9" fmla="*/ 127 h 139"/>
                <a:gd name="T10" fmla="*/ 14 w 162"/>
                <a:gd name="T11" fmla="*/ 109 h 139"/>
                <a:gd name="T12" fmla="*/ 6 w 162"/>
                <a:gd name="T13" fmla="*/ 104 h 139"/>
                <a:gd name="T14" fmla="*/ 13 w 162"/>
                <a:gd name="T15" fmla="*/ 88 h 139"/>
                <a:gd name="T16" fmla="*/ 22 w 162"/>
                <a:gd name="T17" fmla="*/ 81 h 139"/>
                <a:gd name="T18" fmla="*/ 28 w 162"/>
                <a:gd name="T19" fmla="*/ 74 h 139"/>
                <a:gd name="T20" fmla="*/ 50 w 162"/>
                <a:gd name="T21" fmla="*/ 48 h 139"/>
                <a:gd name="T22" fmla="*/ 51 w 162"/>
                <a:gd name="T23" fmla="*/ 44 h 139"/>
                <a:gd name="T24" fmla="*/ 35 w 162"/>
                <a:gd name="T25" fmla="*/ 51 h 139"/>
                <a:gd name="T26" fmla="*/ 26 w 162"/>
                <a:gd name="T27" fmla="*/ 36 h 139"/>
                <a:gd name="T28" fmla="*/ 41 w 162"/>
                <a:gd name="T29" fmla="*/ 15 h 139"/>
                <a:gd name="T30" fmla="*/ 62 w 162"/>
                <a:gd name="T31" fmla="*/ 1 h 139"/>
                <a:gd name="T32" fmla="*/ 68 w 162"/>
                <a:gd name="T33" fmla="*/ 25 h 139"/>
                <a:gd name="T34" fmla="*/ 110 w 162"/>
                <a:gd name="T35" fmla="*/ 12 h 139"/>
                <a:gd name="T36" fmla="*/ 101 w 162"/>
                <a:gd name="T37" fmla="*/ 28 h 139"/>
                <a:gd name="T38" fmla="*/ 124 w 162"/>
                <a:gd name="T39" fmla="*/ 31 h 139"/>
                <a:gd name="T40" fmla="*/ 137 w 162"/>
                <a:gd name="T41" fmla="*/ 18 h 139"/>
                <a:gd name="T42" fmla="*/ 110 w 162"/>
                <a:gd name="T43" fmla="*/ 12 h 139"/>
                <a:gd name="T44" fmla="*/ 161 w 162"/>
                <a:gd name="T45" fmla="*/ 51 h 139"/>
                <a:gd name="T46" fmla="*/ 162 w 162"/>
                <a:gd name="T47" fmla="*/ 46 h 139"/>
                <a:gd name="T48" fmla="*/ 148 w 162"/>
                <a:gd name="T49" fmla="*/ 36 h 139"/>
                <a:gd name="T50" fmla="*/ 112 w 162"/>
                <a:gd name="T51" fmla="*/ 42 h 139"/>
                <a:gd name="T52" fmla="*/ 86 w 162"/>
                <a:gd name="T53" fmla="*/ 46 h 139"/>
                <a:gd name="T54" fmla="*/ 73 w 162"/>
                <a:gd name="T55" fmla="*/ 57 h 139"/>
                <a:gd name="T56" fmla="*/ 87 w 162"/>
                <a:gd name="T57" fmla="*/ 72 h 139"/>
                <a:gd name="T58" fmla="*/ 110 w 162"/>
                <a:gd name="T59" fmla="*/ 63 h 139"/>
                <a:gd name="T60" fmla="*/ 114 w 162"/>
                <a:gd name="T61" fmla="*/ 88 h 139"/>
                <a:gd name="T62" fmla="*/ 77 w 162"/>
                <a:gd name="T63" fmla="*/ 109 h 139"/>
                <a:gd name="T64" fmla="*/ 76 w 162"/>
                <a:gd name="T65" fmla="*/ 113 h 139"/>
                <a:gd name="T66" fmla="*/ 96 w 162"/>
                <a:gd name="T67" fmla="*/ 132 h 139"/>
                <a:gd name="T68" fmla="*/ 122 w 162"/>
                <a:gd name="T69" fmla="*/ 138 h 139"/>
                <a:gd name="T70" fmla="*/ 134 w 162"/>
                <a:gd name="T71" fmla="*/ 118 h 139"/>
                <a:gd name="T72" fmla="*/ 135 w 162"/>
                <a:gd name="T73" fmla="*/ 107 h 139"/>
                <a:gd name="T74" fmla="*/ 135 w 162"/>
                <a:gd name="T75" fmla="*/ 73 h 139"/>
                <a:gd name="T76" fmla="*/ 138 w 162"/>
                <a:gd name="T77" fmla="*/ 58 h 139"/>
                <a:gd name="T78" fmla="*/ 155 w 162"/>
                <a:gd name="T79" fmla="*/ 5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39">
                  <a:moveTo>
                    <a:pt x="59" y="35"/>
                  </a:moveTo>
                  <a:cubicBezTo>
                    <a:pt x="61" y="37"/>
                    <a:pt x="62" y="40"/>
                    <a:pt x="63" y="43"/>
                  </a:cubicBezTo>
                  <a:cubicBezTo>
                    <a:pt x="64" y="44"/>
                    <a:pt x="64" y="45"/>
                    <a:pt x="64" y="47"/>
                  </a:cubicBezTo>
                  <a:cubicBezTo>
                    <a:pt x="63" y="51"/>
                    <a:pt x="65" y="56"/>
                    <a:pt x="63" y="61"/>
                  </a:cubicBezTo>
                  <a:cubicBezTo>
                    <a:pt x="63" y="62"/>
                    <a:pt x="60" y="71"/>
                    <a:pt x="58" y="72"/>
                  </a:cubicBezTo>
                  <a:cubicBezTo>
                    <a:pt x="57" y="76"/>
                    <a:pt x="59" y="81"/>
                    <a:pt x="59" y="86"/>
                  </a:cubicBezTo>
                  <a:cubicBezTo>
                    <a:pt x="59" y="93"/>
                    <a:pt x="56" y="105"/>
                    <a:pt x="56" y="113"/>
                  </a:cubicBezTo>
                  <a:cubicBezTo>
                    <a:pt x="57" y="118"/>
                    <a:pt x="59" y="124"/>
                    <a:pt x="58" y="127"/>
                  </a:cubicBezTo>
                  <a:cubicBezTo>
                    <a:pt x="57" y="131"/>
                    <a:pt x="53" y="131"/>
                    <a:pt x="51" y="133"/>
                  </a:cubicBezTo>
                  <a:cubicBezTo>
                    <a:pt x="45" y="133"/>
                    <a:pt x="42" y="129"/>
                    <a:pt x="39" y="127"/>
                  </a:cubicBezTo>
                  <a:cubicBezTo>
                    <a:pt x="35" y="120"/>
                    <a:pt x="35" y="110"/>
                    <a:pt x="35" y="100"/>
                  </a:cubicBezTo>
                  <a:cubicBezTo>
                    <a:pt x="28" y="103"/>
                    <a:pt x="22" y="107"/>
                    <a:pt x="14" y="109"/>
                  </a:cubicBezTo>
                  <a:cubicBezTo>
                    <a:pt x="13" y="109"/>
                    <a:pt x="12" y="108"/>
                    <a:pt x="11" y="107"/>
                  </a:cubicBezTo>
                  <a:cubicBezTo>
                    <a:pt x="10" y="107"/>
                    <a:pt x="6" y="105"/>
                    <a:pt x="6" y="104"/>
                  </a:cubicBezTo>
                  <a:cubicBezTo>
                    <a:pt x="4" y="103"/>
                    <a:pt x="1" y="103"/>
                    <a:pt x="1" y="101"/>
                  </a:cubicBezTo>
                  <a:cubicBezTo>
                    <a:pt x="0" y="96"/>
                    <a:pt x="9" y="91"/>
                    <a:pt x="13" y="88"/>
                  </a:cubicBezTo>
                  <a:cubicBezTo>
                    <a:pt x="14" y="88"/>
                    <a:pt x="14" y="87"/>
                    <a:pt x="15" y="86"/>
                  </a:cubicBezTo>
                  <a:cubicBezTo>
                    <a:pt x="18" y="84"/>
                    <a:pt x="20" y="83"/>
                    <a:pt x="22" y="81"/>
                  </a:cubicBezTo>
                  <a:cubicBezTo>
                    <a:pt x="23" y="79"/>
                    <a:pt x="24" y="78"/>
                    <a:pt x="25" y="77"/>
                  </a:cubicBezTo>
                  <a:cubicBezTo>
                    <a:pt x="26" y="75"/>
                    <a:pt x="27" y="75"/>
                    <a:pt x="28" y="74"/>
                  </a:cubicBezTo>
                  <a:cubicBezTo>
                    <a:pt x="30" y="72"/>
                    <a:pt x="30" y="71"/>
                    <a:pt x="31" y="70"/>
                  </a:cubicBezTo>
                  <a:cubicBezTo>
                    <a:pt x="37" y="62"/>
                    <a:pt x="44" y="55"/>
                    <a:pt x="50" y="48"/>
                  </a:cubicBezTo>
                  <a:cubicBezTo>
                    <a:pt x="51" y="47"/>
                    <a:pt x="53" y="47"/>
                    <a:pt x="53" y="45"/>
                  </a:cubicBezTo>
                  <a:cubicBezTo>
                    <a:pt x="53" y="44"/>
                    <a:pt x="51" y="45"/>
                    <a:pt x="51" y="44"/>
                  </a:cubicBezTo>
                  <a:cubicBezTo>
                    <a:pt x="48" y="45"/>
                    <a:pt x="46" y="50"/>
                    <a:pt x="45" y="51"/>
                  </a:cubicBezTo>
                  <a:cubicBezTo>
                    <a:pt x="45" y="51"/>
                    <a:pt x="38" y="51"/>
                    <a:pt x="35" y="51"/>
                  </a:cubicBezTo>
                  <a:cubicBezTo>
                    <a:pt x="33" y="50"/>
                    <a:pt x="31" y="50"/>
                    <a:pt x="29" y="49"/>
                  </a:cubicBezTo>
                  <a:cubicBezTo>
                    <a:pt x="27" y="46"/>
                    <a:pt x="25" y="42"/>
                    <a:pt x="26" y="36"/>
                  </a:cubicBezTo>
                  <a:cubicBezTo>
                    <a:pt x="27" y="33"/>
                    <a:pt x="29" y="29"/>
                    <a:pt x="31" y="27"/>
                  </a:cubicBezTo>
                  <a:cubicBezTo>
                    <a:pt x="34" y="23"/>
                    <a:pt x="37" y="19"/>
                    <a:pt x="41" y="15"/>
                  </a:cubicBezTo>
                  <a:cubicBezTo>
                    <a:pt x="45" y="10"/>
                    <a:pt x="50" y="4"/>
                    <a:pt x="53" y="2"/>
                  </a:cubicBezTo>
                  <a:cubicBezTo>
                    <a:pt x="56" y="1"/>
                    <a:pt x="60" y="0"/>
                    <a:pt x="62" y="1"/>
                  </a:cubicBezTo>
                  <a:cubicBezTo>
                    <a:pt x="64" y="2"/>
                    <a:pt x="65" y="6"/>
                    <a:pt x="67" y="8"/>
                  </a:cubicBezTo>
                  <a:cubicBezTo>
                    <a:pt x="68" y="13"/>
                    <a:pt x="71" y="20"/>
                    <a:pt x="68" y="25"/>
                  </a:cubicBezTo>
                  <a:cubicBezTo>
                    <a:pt x="65" y="29"/>
                    <a:pt x="61" y="32"/>
                    <a:pt x="59" y="35"/>
                  </a:cubicBezTo>
                  <a:close/>
                  <a:moveTo>
                    <a:pt x="110" y="12"/>
                  </a:moveTo>
                  <a:cubicBezTo>
                    <a:pt x="105" y="13"/>
                    <a:pt x="92" y="17"/>
                    <a:pt x="92" y="21"/>
                  </a:cubicBezTo>
                  <a:cubicBezTo>
                    <a:pt x="92" y="24"/>
                    <a:pt x="100" y="27"/>
                    <a:pt x="101" y="28"/>
                  </a:cubicBezTo>
                  <a:cubicBezTo>
                    <a:pt x="102" y="29"/>
                    <a:pt x="102" y="32"/>
                    <a:pt x="104" y="31"/>
                  </a:cubicBezTo>
                  <a:cubicBezTo>
                    <a:pt x="110" y="31"/>
                    <a:pt x="117" y="32"/>
                    <a:pt x="124" y="31"/>
                  </a:cubicBezTo>
                  <a:cubicBezTo>
                    <a:pt x="127" y="30"/>
                    <a:pt x="130" y="27"/>
                    <a:pt x="133" y="28"/>
                  </a:cubicBezTo>
                  <a:cubicBezTo>
                    <a:pt x="134" y="24"/>
                    <a:pt x="137" y="22"/>
                    <a:pt x="137" y="18"/>
                  </a:cubicBezTo>
                  <a:cubicBezTo>
                    <a:pt x="136" y="14"/>
                    <a:pt x="133" y="13"/>
                    <a:pt x="132" y="10"/>
                  </a:cubicBezTo>
                  <a:cubicBezTo>
                    <a:pt x="125" y="8"/>
                    <a:pt x="117" y="10"/>
                    <a:pt x="110" y="12"/>
                  </a:cubicBezTo>
                  <a:close/>
                  <a:moveTo>
                    <a:pt x="160" y="52"/>
                  </a:moveTo>
                  <a:cubicBezTo>
                    <a:pt x="160" y="52"/>
                    <a:pt x="161" y="52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0"/>
                    <a:pt x="162" y="48"/>
                    <a:pt x="162" y="46"/>
                  </a:cubicBezTo>
                  <a:cubicBezTo>
                    <a:pt x="162" y="43"/>
                    <a:pt x="156" y="37"/>
                    <a:pt x="154" y="36"/>
                  </a:cubicBezTo>
                  <a:cubicBezTo>
                    <a:pt x="152" y="35"/>
                    <a:pt x="150" y="35"/>
                    <a:pt x="148" y="36"/>
                  </a:cubicBezTo>
                  <a:cubicBezTo>
                    <a:pt x="144" y="36"/>
                    <a:pt x="139" y="37"/>
                    <a:pt x="133" y="38"/>
                  </a:cubicBezTo>
                  <a:cubicBezTo>
                    <a:pt x="127" y="38"/>
                    <a:pt x="119" y="40"/>
                    <a:pt x="112" y="42"/>
                  </a:cubicBezTo>
                  <a:cubicBezTo>
                    <a:pt x="101" y="45"/>
                    <a:pt x="92" y="48"/>
                    <a:pt x="84" y="50"/>
                  </a:cubicBezTo>
                  <a:cubicBezTo>
                    <a:pt x="83" y="48"/>
                    <a:pt x="86" y="48"/>
                    <a:pt x="86" y="46"/>
                  </a:cubicBezTo>
                  <a:cubicBezTo>
                    <a:pt x="84" y="46"/>
                    <a:pt x="81" y="49"/>
                    <a:pt x="79" y="51"/>
                  </a:cubicBezTo>
                  <a:cubicBezTo>
                    <a:pt x="77" y="53"/>
                    <a:pt x="74" y="56"/>
                    <a:pt x="73" y="57"/>
                  </a:cubicBezTo>
                  <a:cubicBezTo>
                    <a:pt x="70" y="63"/>
                    <a:pt x="73" y="69"/>
                    <a:pt x="77" y="72"/>
                  </a:cubicBezTo>
                  <a:cubicBezTo>
                    <a:pt x="81" y="72"/>
                    <a:pt x="84" y="73"/>
                    <a:pt x="87" y="72"/>
                  </a:cubicBezTo>
                  <a:cubicBezTo>
                    <a:pt x="89" y="72"/>
                    <a:pt x="91" y="70"/>
                    <a:pt x="92" y="70"/>
                  </a:cubicBezTo>
                  <a:cubicBezTo>
                    <a:pt x="98" y="67"/>
                    <a:pt x="104" y="65"/>
                    <a:pt x="110" y="63"/>
                  </a:cubicBezTo>
                  <a:cubicBezTo>
                    <a:pt x="113" y="68"/>
                    <a:pt x="111" y="73"/>
                    <a:pt x="112" y="79"/>
                  </a:cubicBezTo>
                  <a:cubicBezTo>
                    <a:pt x="112" y="82"/>
                    <a:pt x="113" y="85"/>
                    <a:pt x="114" y="88"/>
                  </a:cubicBezTo>
                  <a:cubicBezTo>
                    <a:pt x="114" y="96"/>
                    <a:pt x="114" y="104"/>
                    <a:pt x="112" y="111"/>
                  </a:cubicBezTo>
                  <a:cubicBezTo>
                    <a:pt x="100" y="110"/>
                    <a:pt x="87" y="110"/>
                    <a:pt x="77" y="109"/>
                  </a:cubicBezTo>
                  <a:cubicBezTo>
                    <a:pt x="77" y="111"/>
                    <a:pt x="79" y="112"/>
                    <a:pt x="77" y="113"/>
                  </a:cubicBezTo>
                  <a:cubicBezTo>
                    <a:pt x="77" y="112"/>
                    <a:pt x="76" y="112"/>
                    <a:pt x="76" y="113"/>
                  </a:cubicBezTo>
                  <a:cubicBezTo>
                    <a:pt x="80" y="116"/>
                    <a:pt x="85" y="117"/>
                    <a:pt x="89" y="120"/>
                  </a:cubicBezTo>
                  <a:cubicBezTo>
                    <a:pt x="91" y="126"/>
                    <a:pt x="96" y="131"/>
                    <a:pt x="96" y="132"/>
                  </a:cubicBezTo>
                  <a:cubicBezTo>
                    <a:pt x="99" y="134"/>
                    <a:pt x="104" y="135"/>
                    <a:pt x="109" y="136"/>
                  </a:cubicBezTo>
                  <a:cubicBezTo>
                    <a:pt x="113" y="138"/>
                    <a:pt x="119" y="139"/>
                    <a:pt x="122" y="138"/>
                  </a:cubicBezTo>
                  <a:cubicBezTo>
                    <a:pt x="126" y="138"/>
                    <a:pt x="131" y="133"/>
                    <a:pt x="132" y="131"/>
                  </a:cubicBezTo>
                  <a:cubicBezTo>
                    <a:pt x="134" y="128"/>
                    <a:pt x="133" y="122"/>
                    <a:pt x="134" y="118"/>
                  </a:cubicBezTo>
                  <a:cubicBezTo>
                    <a:pt x="134" y="116"/>
                    <a:pt x="136" y="114"/>
                    <a:pt x="136" y="113"/>
                  </a:cubicBezTo>
                  <a:cubicBezTo>
                    <a:pt x="136" y="111"/>
                    <a:pt x="135" y="109"/>
                    <a:pt x="135" y="107"/>
                  </a:cubicBezTo>
                  <a:cubicBezTo>
                    <a:pt x="136" y="102"/>
                    <a:pt x="136" y="96"/>
                    <a:pt x="136" y="91"/>
                  </a:cubicBezTo>
                  <a:cubicBezTo>
                    <a:pt x="136" y="84"/>
                    <a:pt x="135" y="78"/>
                    <a:pt x="135" y="73"/>
                  </a:cubicBezTo>
                  <a:cubicBezTo>
                    <a:pt x="134" y="68"/>
                    <a:pt x="131" y="64"/>
                    <a:pt x="131" y="60"/>
                  </a:cubicBezTo>
                  <a:cubicBezTo>
                    <a:pt x="132" y="57"/>
                    <a:pt x="135" y="58"/>
                    <a:pt x="138" y="58"/>
                  </a:cubicBezTo>
                  <a:cubicBezTo>
                    <a:pt x="142" y="58"/>
                    <a:pt x="147" y="56"/>
                    <a:pt x="151" y="55"/>
                  </a:cubicBezTo>
                  <a:cubicBezTo>
                    <a:pt x="152" y="55"/>
                    <a:pt x="153" y="56"/>
                    <a:pt x="155" y="55"/>
                  </a:cubicBezTo>
                  <a:cubicBezTo>
                    <a:pt x="157" y="55"/>
                    <a:pt x="158" y="53"/>
                    <a:pt x="16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28"/>
            <p:cNvSpPr>
              <a:spLocks noEditPoints="1"/>
            </p:cNvSpPr>
            <p:nvPr/>
          </p:nvSpPr>
          <p:spPr bwMode="auto">
            <a:xfrm>
              <a:off x="2328" y="2353"/>
              <a:ext cx="386" cy="344"/>
            </a:xfrm>
            <a:custGeom>
              <a:avLst/>
              <a:gdLst>
                <a:gd name="T0" fmla="*/ 0 w 163"/>
                <a:gd name="T1" fmla="*/ 97 h 144"/>
                <a:gd name="T2" fmla="*/ 52 w 163"/>
                <a:gd name="T3" fmla="*/ 67 h 144"/>
                <a:gd name="T4" fmla="*/ 38 w 163"/>
                <a:gd name="T5" fmla="*/ 66 h 144"/>
                <a:gd name="T6" fmla="*/ 20 w 163"/>
                <a:gd name="T7" fmla="*/ 49 h 144"/>
                <a:gd name="T8" fmla="*/ 44 w 163"/>
                <a:gd name="T9" fmla="*/ 3 h 144"/>
                <a:gd name="T10" fmla="*/ 57 w 163"/>
                <a:gd name="T11" fmla="*/ 4 h 144"/>
                <a:gd name="T12" fmla="*/ 76 w 163"/>
                <a:gd name="T13" fmla="*/ 31 h 144"/>
                <a:gd name="T14" fmla="*/ 76 w 163"/>
                <a:gd name="T15" fmla="*/ 39 h 144"/>
                <a:gd name="T16" fmla="*/ 67 w 163"/>
                <a:gd name="T17" fmla="*/ 53 h 144"/>
                <a:gd name="T18" fmla="*/ 84 w 163"/>
                <a:gd name="T19" fmla="*/ 65 h 144"/>
                <a:gd name="T20" fmla="*/ 81 w 163"/>
                <a:gd name="T21" fmla="*/ 79 h 144"/>
                <a:gd name="T22" fmla="*/ 69 w 163"/>
                <a:gd name="T23" fmla="*/ 95 h 144"/>
                <a:gd name="T24" fmla="*/ 89 w 163"/>
                <a:gd name="T25" fmla="*/ 118 h 144"/>
                <a:gd name="T26" fmla="*/ 69 w 163"/>
                <a:gd name="T27" fmla="*/ 125 h 144"/>
                <a:gd name="T28" fmla="*/ 59 w 163"/>
                <a:gd name="T29" fmla="*/ 117 h 144"/>
                <a:gd name="T30" fmla="*/ 20 w 163"/>
                <a:gd name="T31" fmla="*/ 129 h 144"/>
                <a:gd name="T32" fmla="*/ 23 w 163"/>
                <a:gd name="T33" fmla="*/ 121 h 144"/>
                <a:gd name="T34" fmla="*/ 37 w 163"/>
                <a:gd name="T35" fmla="*/ 107 h 144"/>
                <a:gd name="T36" fmla="*/ 39 w 163"/>
                <a:gd name="T37" fmla="*/ 97 h 144"/>
                <a:gd name="T38" fmla="*/ 8 w 163"/>
                <a:gd name="T39" fmla="*/ 112 h 144"/>
                <a:gd name="T40" fmla="*/ 162 w 163"/>
                <a:gd name="T41" fmla="*/ 62 h 144"/>
                <a:gd name="T42" fmla="*/ 150 w 163"/>
                <a:gd name="T43" fmla="*/ 103 h 144"/>
                <a:gd name="T44" fmla="*/ 145 w 163"/>
                <a:gd name="T45" fmla="*/ 107 h 144"/>
                <a:gd name="T46" fmla="*/ 143 w 163"/>
                <a:gd name="T47" fmla="*/ 109 h 144"/>
                <a:gd name="T48" fmla="*/ 136 w 163"/>
                <a:gd name="T49" fmla="*/ 107 h 144"/>
                <a:gd name="T50" fmla="*/ 118 w 163"/>
                <a:gd name="T51" fmla="*/ 115 h 144"/>
                <a:gd name="T52" fmla="*/ 94 w 163"/>
                <a:gd name="T53" fmla="*/ 92 h 144"/>
                <a:gd name="T54" fmla="*/ 88 w 163"/>
                <a:gd name="T55" fmla="*/ 65 h 144"/>
                <a:gd name="T56" fmla="*/ 88 w 163"/>
                <a:gd name="T57" fmla="*/ 52 h 144"/>
                <a:gd name="T58" fmla="*/ 98 w 163"/>
                <a:gd name="T59" fmla="*/ 45 h 144"/>
                <a:gd name="T60" fmla="*/ 122 w 163"/>
                <a:gd name="T61" fmla="*/ 37 h 144"/>
                <a:gd name="T62" fmla="*/ 147 w 163"/>
                <a:gd name="T63" fmla="*/ 39 h 144"/>
                <a:gd name="T64" fmla="*/ 160 w 163"/>
                <a:gd name="T65" fmla="*/ 49 h 144"/>
                <a:gd name="T66" fmla="*/ 162 w 163"/>
                <a:gd name="T67" fmla="*/ 62 h 144"/>
                <a:gd name="T68" fmla="*/ 134 w 163"/>
                <a:gd name="T69" fmla="*/ 62 h 144"/>
                <a:gd name="T70" fmla="*/ 127 w 163"/>
                <a:gd name="T71" fmla="*/ 63 h 144"/>
                <a:gd name="T72" fmla="*/ 112 w 163"/>
                <a:gd name="T73" fmla="*/ 72 h 144"/>
                <a:gd name="T74" fmla="*/ 124 w 163"/>
                <a:gd name="T75" fmla="*/ 8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44">
                  <a:moveTo>
                    <a:pt x="0" y="103"/>
                  </a:moveTo>
                  <a:cubicBezTo>
                    <a:pt x="0" y="101"/>
                    <a:pt x="0" y="99"/>
                    <a:pt x="0" y="97"/>
                  </a:cubicBezTo>
                  <a:cubicBezTo>
                    <a:pt x="1" y="92"/>
                    <a:pt x="5" y="92"/>
                    <a:pt x="9" y="89"/>
                  </a:cubicBezTo>
                  <a:cubicBezTo>
                    <a:pt x="15" y="86"/>
                    <a:pt x="49" y="68"/>
                    <a:pt x="52" y="67"/>
                  </a:cubicBezTo>
                  <a:cubicBezTo>
                    <a:pt x="53" y="64"/>
                    <a:pt x="53" y="60"/>
                    <a:pt x="54" y="58"/>
                  </a:cubicBezTo>
                  <a:cubicBezTo>
                    <a:pt x="48" y="58"/>
                    <a:pt x="44" y="64"/>
                    <a:pt x="38" y="66"/>
                  </a:cubicBezTo>
                  <a:cubicBezTo>
                    <a:pt x="35" y="65"/>
                    <a:pt x="31" y="65"/>
                    <a:pt x="28" y="64"/>
                  </a:cubicBezTo>
                  <a:cubicBezTo>
                    <a:pt x="23" y="61"/>
                    <a:pt x="20" y="56"/>
                    <a:pt x="20" y="49"/>
                  </a:cubicBezTo>
                  <a:cubicBezTo>
                    <a:pt x="20" y="45"/>
                    <a:pt x="23" y="40"/>
                    <a:pt x="25" y="36"/>
                  </a:cubicBezTo>
                  <a:cubicBezTo>
                    <a:pt x="30" y="24"/>
                    <a:pt x="39" y="13"/>
                    <a:pt x="44" y="3"/>
                  </a:cubicBezTo>
                  <a:cubicBezTo>
                    <a:pt x="47" y="1"/>
                    <a:pt x="48" y="1"/>
                    <a:pt x="50" y="1"/>
                  </a:cubicBezTo>
                  <a:cubicBezTo>
                    <a:pt x="53" y="0"/>
                    <a:pt x="55" y="2"/>
                    <a:pt x="57" y="4"/>
                  </a:cubicBezTo>
                  <a:cubicBezTo>
                    <a:pt x="64" y="8"/>
                    <a:pt x="70" y="17"/>
                    <a:pt x="68" y="26"/>
                  </a:cubicBezTo>
                  <a:cubicBezTo>
                    <a:pt x="70" y="29"/>
                    <a:pt x="74" y="29"/>
                    <a:pt x="76" y="31"/>
                  </a:cubicBezTo>
                  <a:cubicBezTo>
                    <a:pt x="76" y="32"/>
                    <a:pt x="76" y="33"/>
                    <a:pt x="76" y="34"/>
                  </a:cubicBezTo>
                  <a:cubicBezTo>
                    <a:pt x="77" y="37"/>
                    <a:pt x="77" y="37"/>
                    <a:pt x="76" y="39"/>
                  </a:cubicBezTo>
                  <a:cubicBezTo>
                    <a:pt x="75" y="43"/>
                    <a:pt x="74" y="47"/>
                    <a:pt x="73" y="51"/>
                  </a:cubicBezTo>
                  <a:cubicBezTo>
                    <a:pt x="71" y="51"/>
                    <a:pt x="70" y="53"/>
                    <a:pt x="67" y="53"/>
                  </a:cubicBezTo>
                  <a:cubicBezTo>
                    <a:pt x="67" y="56"/>
                    <a:pt x="69" y="57"/>
                    <a:pt x="69" y="59"/>
                  </a:cubicBezTo>
                  <a:cubicBezTo>
                    <a:pt x="76" y="56"/>
                    <a:pt x="83" y="61"/>
                    <a:pt x="84" y="65"/>
                  </a:cubicBezTo>
                  <a:cubicBezTo>
                    <a:pt x="84" y="67"/>
                    <a:pt x="83" y="70"/>
                    <a:pt x="82" y="72"/>
                  </a:cubicBezTo>
                  <a:cubicBezTo>
                    <a:pt x="82" y="74"/>
                    <a:pt x="82" y="77"/>
                    <a:pt x="81" y="79"/>
                  </a:cubicBezTo>
                  <a:cubicBezTo>
                    <a:pt x="79" y="81"/>
                    <a:pt x="76" y="82"/>
                    <a:pt x="74" y="83"/>
                  </a:cubicBezTo>
                  <a:cubicBezTo>
                    <a:pt x="71" y="87"/>
                    <a:pt x="70" y="91"/>
                    <a:pt x="69" y="95"/>
                  </a:cubicBezTo>
                  <a:cubicBezTo>
                    <a:pt x="70" y="98"/>
                    <a:pt x="81" y="104"/>
                    <a:pt x="83" y="107"/>
                  </a:cubicBezTo>
                  <a:cubicBezTo>
                    <a:pt x="84" y="109"/>
                    <a:pt x="88" y="113"/>
                    <a:pt x="89" y="118"/>
                  </a:cubicBezTo>
                  <a:cubicBezTo>
                    <a:pt x="90" y="125"/>
                    <a:pt x="90" y="135"/>
                    <a:pt x="82" y="134"/>
                  </a:cubicBezTo>
                  <a:cubicBezTo>
                    <a:pt x="78" y="134"/>
                    <a:pt x="70" y="126"/>
                    <a:pt x="69" y="125"/>
                  </a:cubicBezTo>
                  <a:cubicBezTo>
                    <a:pt x="65" y="121"/>
                    <a:pt x="63" y="115"/>
                    <a:pt x="60" y="113"/>
                  </a:cubicBezTo>
                  <a:cubicBezTo>
                    <a:pt x="59" y="114"/>
                    <a:pt x="60" y="116"/>
                    <a:pt x="59" y="117"/>
                  </a:cubicBezTo>
                  <a:cubicBezTo>
                    <a:pt x="56" y="124"/>
                    <a:pt x="39" y="143"/>
                    <a:pt x="25" y="144"/>
                  </a:cubicBezTo>
                  <a:cubicBezTo>
                    <a:pt x="21" y="141"/>
                    <a:pt x="20" y="135"/>
                    <a:pt x="20" y="129"/>
                  </a:cubicBezTo>
                  <a:cubicBezTo>
                    <a:pt x="19" y="127"/>
                    <a:pt x="21" y="128"/>
                    <a:pt x="22" y="126"/>
                  </a:cubicBezTo>
                  <a:cubicBezTo>
                    <a:pt x="23" y="125"/>
                    <a:pt x="22" y="123"/>
                    <a:pt x="23" y="121"/>
                  </a:cubicBezTo>
                  <a:cubicBezTo>
                    <a:pt x="24" y="118"/>
                    <a:pt x="28" y="118"/>
                    <a:pt x="31" y="115"/>
                  </a:cubicBezTo>
                  <a:cubicBezTo>
                    <a:pt x="32" y="114"/>
                    <a:pt x="36" y="108"/>
                    <a:pt x="37" y="107"/>
                  </a:cubicBezTo>
                  <a:cubicBezTo>
                    <a:pt x="39" y="103"/>
                    <a:pt x="40" y="100"/>
                    <a:pt x="42" y="96"/>
                  </a:cubicBezTo>
                  <a:cubicBezTo>
                    <a:pt x="41" y="96"/>
                    <a:pt x="40" y="97"/>
                    <a:pt x="39" y="97"/>
                  </a:cubicBezTo>
                  <a:cubicBezTo>
                    <a:pt x="36" y="99"/>
                    <a:pt x="31" y="102"/>
                    <a:pt x="30" y="102"/>
                  </a:cubicBezTo>
                  <a:cubicBezTo>
                    <a:pt x="26" y="104"/>
                    <a:pt x="11" y="112"/>
                    <a:pt x="8" y="112"/>
                  </a:cubicBezTo>
                  <a:cubicBezTo>
                    <a:pt x="4" y="110"/>
                    <a:pt x="1" y="108"/>
                    <a:pt x="0" y="103"/>
                  </a:cubicBezTo>
                  <a:close/>
                  <a:moveTo>
                    <a:pt x="162" y="62"/>
                  </a:moveTo>
                  <a:cubicBezTo>
                    <a:pt x="154" y="68"/>
                    <a:pt x="154" y="81"/>
                    <a:pt x="147" y="88"/>
                  </a:cubicBezTo>
                  <a:cubicBezTo>
                    <a:pt x="146" y="94"/>
                    <a:pt x="152" y="98"/>
                    <a:pt x="150" y="103"/>
                  </a:cubicBezTo>
                  <a:cubicBezTo>
                    <a:pt x="149" y="104"/>
                    <a:pt x="148" y="105"/>
                    <a:pt x="146" y="105"/>
                  </a:cubicBezTo>
                  <a:cubicBezTo>
                    <a:pt x="145" y="105"/>
                    <a:pt x="145" y="106"/>
                    <a:pt x="145" y="107"/>
                  </a:cubicBezTo>
                  <a:cubicBezTo>
                    <a:pt x="145" y="109"/>
                    <a:pt x="143" y="108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0" y="108"/>
                    <a:pt x="138" y="107"/>
                    <a:pt x="136" y="107"/>
                  </a:cubicBezTo>
                  <a:cubicBezTo>
                    <a:pt x="131" y="106"/>
                    <a:pt x="126" y="110"/>
                    <a:pt x="121" y="110"/>
                  </a:cubicBezTo>
                  <a:cubicBezTo>
                    <a:pt x="119" y="112"/>
                    <a:pt x="120" y="114"/>
                    <a:pt x="118" y="115"/>
                  </a:cubicBezTo>
                  <a:cubicBezTo>
                    <a:pt x="116" y="119"/>
                    <a:pt x="111" y="118"/>
                    <a:pt x="106" y="117"/>
                  </a:cubicBezTo>
                  <a:cubicBezTo>
                    <a:pt x="98" y="113"/>
                    <a:pt x="98" y="103"/>
                    <a:pt x="94" y="92"/>
                  </a:cubicBezTo>
                  <a:cubicBezTo>
                    <a:pt x="91" y="85"/>
                    <a:pt x="88" y="79"/>
                    <a:pt x="88" y="73"/>
                  </a:cubicBezTo>
                  <a:cubicBezTo>
                    <a:pt x="88" y="70"/>
                    <a:pt x="88" y="67"/>
                    <a:pt x="88" y="65"/>
                  </a:cubicBezTo>
                  <a:cubicBezTo>
                    <a:pt x="87" y="63"/>
                    <a:pt x="85" y="61"/>
                    <a:pt x="85" y="59"/>
                  </a:cubicBezTo>
                  <a:cubicBezTo>
                    <a:pt x="85" y="57"/>
                    <a:pt x="87" y="54"/>
                    <a:pt x="88" y="52"/>
                  </a:cubicBezTo>
                  <a:cubicBezTo>
                    <a:pt x="90" y="48"/>
                    <a:pt x="90" y="45"/>
                    <a:pt x="93" y="44"/>
                  </a:cubicBezTo>
                  <a:cubicBezTo>
                    <a:pt x="94" y="43"/>
                    <a:pt x="96" y="45"/>
                    <a:pt x="98" y="45"/>
                  </a:cubicBezTo>
                  <a:cubicBezTo>
                    <a:pt x="100" y="45"/>
                    <a:pt x="102" y="44"/>
                    <a:pt x="104" y="43"/>
                  </a:cubicBezTo>
                  <a:cubicBezTo>
                    <a:pt x="110" y="41"/>
                    <a:pt x="116" y="38"/>
                    <a:pt x="122" y="37"/>
                  </a:cubicBezTo>
                  <a:cubicBezTo>
                    <a:pt x="129" y="36"/>
                    <a:pt x="136" y="38"/>
                    <a:pt x="142" y="39"/>
                  </a:cubicBezTo>
                  <a:cubicBezTo>
                    <a:pt x="144" y="39"/>
                    <a:pt x="146" y="38"/>
                    <a:pt x="147" y="39"/>
                  </a:cubicBezTo>
                  <a:cubicBezTo>
                    <a:pt x="149" y="39"/>
                    <a:pt x="153" y="41"/>
                    <a:pt x="154" y="42"/>
                  </a:cubicBezTo>
                  <a:cubicBezTo>
                    <a:pt x="155" y="43"/>
                    <a:pt x="160" y="48"/>
                    <a:pt x="160" y="49"/>
                  </a:cubicBezTo>
                  <a:cubicBezTo>
                    <a:pt x="161" y="49"/>
                    <a:pt x="161" y="51"/>
                    <a:pt x="162" y="52"/>
                  </a:cubicBezTo>
                  <a:cubicBezTo>
                    <a:pt x="163" y="55"/>
                    <a:pt x="163" y="57"/>
                    <a:pt x="162" y="62"/>
                  </a:cubicBezTo>
                  <a:close/>
                  <a:moveTo>
                    <a:pt x="135" y="62"/>
                  </a:moveTo>
                  <a:cubicBezTo>
                    <a:pt x="135" y="62"/>
                    <a:pt x="135" y="61"/>
                    <a:pt x="134" y="62"/>
                  </a:cubicBezTo>
                  <a:cubicBezTo>
                    <a:pt x="132" y="62"/>
                    <a:pt x="130" y="63"/>
                    <a:pt x="129" y="65"/>
                  </a:cubicBezTo>
                  <a:cubicBezTo>
                    <a:pt x="128" y="65"/>
                    <a:pt x="128" y="63"/>
                    <a:pt x="127" y="63"/>
                  </a:cubicBezTo>
                  <a:cubicBezTo>
                    <a:pt x="125" y="65"/>
                    <a:pt x="123" y="65"/>
                    <a:pt x="120" y="66"/>
                  </a:cubicBezTo>
                  <a:cubicBezTo>
                    <a:pt x="119" y="69"/>
                    <a:pt x="115" y="70"/>
                    <a:pt x="112" y="72"/>
                  </a:cubicBezTo>
                  <a:cubicBezTo>
                    <a:pt x="111" y="75"/>
                    <a:pt x="113" y="81"/>
                    <a:pt x="114" y="84"/>
                  </a:cubicBezTo>
                  <a:cubicBezTo>
                    <a:pt x="118" y="82"/>
                    <a:pt x="121" y="83"/>
                    <a:pt x="124" y="82"/>
                  </a:cubicBezTo>
                  <a:cubicBezTo>
                    <a:pt x="129" y="80"/>
                    <a:pt x="132" y="68"/>
                    <a:pt x="135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29"/>
            <p:cNvSpPr/>
            <p:nvPr/>
          </p:nvSpPr>
          <p:spPr bwMode="auto">
            <a:xfrm>
              <a:off x="2447" y="2797"/>
              <a:ext cx="52" cy="76"/>
            </a:xfrm>
            <a:custGeom>
              <a:avLst/>
              <a:gdLst>
                <a:gd name="T0" fmla="*/ 20 w 22"/>
                <a:gd name="T1" fmla="*/ 0 h 32"/>
                <a:gd name="T2" fmla="*/ 20 w 22"/>
                <a:gd name="T3" fmla="*/ 10 h 32"/>
                <a:gd name="T4" fmla="*/ 19 w 22"/>
                <a:gd name="T5" fmla="*/ 10 h 32"/>
                <a:gd name="T6" fmla="*/ 16 w 22"/>
                <a:gd name="T7" fmla="*/ 4 h 32"/>
                <a:gd name="T8" fmla="*/ 10 w 22"/>
                <a:gd name="T9" fmla="*/ 2 h 32"/>
                <a:gd name="T10" fmla="*/ 7 w 22"/>
                <a:gd name="T11" fmla="*/ 3 h 32"/>
                <a:gd name="T12" fmla="*/ 5 w 22"/>
                <a:gd name="T13" fmla="*/ 6 h 32"/>
                <a:gd name="T14" fmla="*/ 6 w 22"/>
                <a:gd name="T15" fmla="*/ 8 h 32"/>
                <a:gd name="T16" fmla="*/ 8 w 22"/>
                <a:gd name="T17" fmla="*/ 10 h 32"/>
                <a:gd name="T18" fmla="*/ 13 w 22"/>
                <a:gd name="T19" fmla="*/ 12 h 32"/>
                <a:gd name="T20" fmla="*/ 20 w 22"/>
                <a:gd name="T21" fmla="*/ 17 h 32"/>
                <a:gd name="T22" fmla="*/ 22 w 22"/>
                <a:gd name="T23" fmla="*/ 23 h 32"/>
                <a:gd name="T24" fmla="*/ 19 w 22"/>
                <a:gd name="T25" fmla="*/ 30 h 32"/>
                <a:gd name="T26" fmla="*/ 11 w 22"/>
                <a:gd name="T27" fmla="*/ 32 h 32"/>
                <a:gd name="T28" fmla="*/ 9 w 22"/>
                <a:gd name="T29" fmla="*/ 32 h 32"/>
                <a:gd name="T30" fmla="*/ 5 w 22"/>
                <a:gd name="T31" fmla="*/ 31 h 32"/>
                <a:gd name="T32" fmla="*/ 4 w 22"/>
                <a:gd name="T33" fmla="*/ 31 h 32"/>
                <a:gd name="T34" fmla="*/ 2 w 22"/>
                <a:gd name="T35" fmla="*/ 31 h 32"/>
                <a:gd name="T36" fmla="*/ 1 w 22"/>
                <a:gd name="T37" fmla="*/ 32 h 32"/>
                <a:gd name="T38" fmla="*/ 0 w 22"/>
                <a:gd name="T39" fmla="*/ 32 h 32"/>
                <a:gd name="T40" fmla="*/ 0 w 22"/>
                <a:gd name="T41" fmla="*/ 21 h 32"/>
                <a:gd name="T42" fmla="*/ 1 w 22"/>
                <a:gd name="T43" fmla="*/ 21 h 32"/>
                <a:gd name="T44" fmla="*/ 5 w 22"/>
                <a:gd name="T45" fmla="*/ 28 h 32"/>
                <a:gd name="T46" fmla="*/ 11 w 22"/>
                <a:gd name="T47" fmla="*/ 31 h 32"/>
                <a:gd name="T48" fmla="*/ 15 w 22"/>
                <a:gd name="T49" fmla="*/ 29 h 32"/>
                <a:gd name="T50" fmla="*/ 17 w 22"/>
                <a:gd name="T51" fmla="*/ 26 h 32"/>
                <a:gd name="T52" fmla="*/ 16 w 22"/>
                <a:gd name="T53" fmla="*/ 24 h 32"/>
                <a:gd name="T54" fmla="*/ 15 w 22"/>
                <a:gd name="T55" fmla="*/ 22 h 32"/>
                <a:gd name="T56" fmla="*/ 10 w 22"/>
                <a:gd name="T57" fmla="*/ 20 h 32"/>
                <a:gd name="T58" fmla="*/ 4 w 22"/>
                <a:gd name="T59" fmla="*/ 16 h 32"/>
                <a:gd name="T60" fmla="*/ 1 w 22"/>
                <a:gd name="T61" fmla="*/ 13 h 32"/>
                <a:gd name="T62" fmla="*/ 0 w 22"/>
                <a:gd name="T63" fmla="*/ 9 h 32"/>
                <a:gd name="T64" fmla="*/ 3 w 22"/>
                <a:gd name="T65" fmla="*/ 2 h 32"/>
                <a:gd name="T66" fmla="*/ 10 w 22"/>
                <a:gd name="T67" fmla="*/ 0 h 32"/>
                <a:gd name="T68" fmla="*/ 13 w 22"/>
                <a:gd name="T69" fmla="*/ 0 h 32"/>
                <a:gd name="T70" fmla="*/ 16 w 22"/>
                <a:gd name="T71" fmla="*/ 1 h 32"/>
                <a:gd name="T72" fmla="*/ 18 w 22"/>
                <a:gd name="T73" fmla="*/ 2 h 32"/>
                <a:gd name="T74" fmla="*/ 19 w 22"/>
                <a:gd name="T75" fmla="*/ 2 h 32"/>
                <a:gd name="T76" fmla="*/ 19 w 22"/>
                <a:gd name="T77" fmla="*/ 0 h 32"/>
                <a:gd name="T78" fmla="*/ 20 w 22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20" y="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8"/>
                    <a:pt x="18" y="6"/>
                    <a:pt x="16" y="4"/>
                  </a:cubicBezTo>
                  <a:cubicBezTo>
                    <a:pt x="14" y="2"/>
                    <a:pt x="12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9" y="10"/>
                    <a:pt x="10" y="11"/>
                    <a:pt x="13" y="12"/>
                  </a:cubicBezTo>
                  <a:cubicBezTo>
                    <a:pt x="17" y="14"/>
                    <a:pt x="19" y="16"/>
                    <a:pt x="20" y="17"/>
                  </a:cubicBezTo>
                  <a:cubicBezTo>
                    <a:pt x="22" y="19"/>
                    <a:pt x="22" y="21"/>
                    <a:pt x="22" y="23"/>
                  </a:cubicBezTo>
                  <a:cubicBezTo>
                    <a:pt x="22" y="25"/>
                    <a:pt x="21" y="28"/>
                    <a:pt x="19" y="30"/>
                  </a:cubicBezTo>
                  <a:cubicBezTo>
                    <a:pt x="17" y="32"/>
                    <a:pt x="15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8" y="32"/>
                    <a:pt x="7" y="32"/>
                    <a:pt x="5" y="31"/>
                  </a:cubicBezTo>
                  <a:cubicBezTo>
                    <a:pt x="5" y="31"/>
                    <a:pt x="4" y="31"/>
                    <a:pt x="4" y="31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2" y="31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4"/>
                    <a:pt x="3" y="26"/>
                    <a:pt x="5" y="28"/>
                  </a:cubicBezTo>
                  <a:cubicBezTo>
                    <a:pt x="7" y="30"/>
                    <a:pt x="9" y="31"/>
                    <a:pt x="11" y="31"/>
                  </a:cubicBezTo>
                  <a:cubicBezTo>
                    <a:pt x="13" y="31"/>
                    <a:pt x="14" y="30"/>
                    <a:pt x="15" y="29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5"/>
                    <a:pt x="17" y="25"/>
                    <a:pt x="16" y="24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4" y="21"/>
                    <a:pt x="12" y="21"/>
                    <a:pt x="10" y="20"/>
                  </a:cubicBezTo>
                  <a:cubicBezTo>
                    <a:pt x="7" y="18"/>
                    <a:pt x="5" y="17"/>
                    <a:pt x="4" y="16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4" y="1"/>
                    <a:pt x="16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30"/>
            <p:cNvSpPr>
              <a:spLocks noEditPoints="1"/>
            </p:cNvSpPr>
            <p:nvPr/>
          </p:nvSpPr>
          <p:spPr bwMode="auto">
            <a:xfrm>
              <a:off x="2508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1"/>
            <p:cNvSpPr>
              <a:spLocks noEditPoints="1"/>
            </p:cNvSpPr>
            <p:nvPr/>
          </p:nvSpPr>
          <p:spPr bwMode="auto">
            <a:xfrm>
              <a:off x="2558" y="2821"/>
              <a:ext cx="42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4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9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0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3" y="19"/>
                    <a:pt x="14" y="19"/>
                    <a:pt x="14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2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3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32"/>
            <p:cNvSpPr/>
            <p:nvPr/>
          </p:nvSpPr>
          <p:spPr bwMode="auto">
            <a:xfrm>
              <a:off x="2605" y="2799"/>
              <a:ext cx="59" cy="74"/>
            </a:xfrm>
            <a:custGeom>
              <a:avLst/>
              <a:gdLst>
                <a:gd name="T0" fmla="*/ 9 w 25"/>
                <a:gd name="T1" fmla="*/ 0 h 31"/>
                <a:gd name="T2" fmla="*/ 9 w 25"/>
                <a:gd name="T3" fmla="*/ 20 h 31"/>
                <a:gd name="T4" fmla="*/ 14 w 25"/>
                <a:gd name="T5" fmla="*/ 15 h 31"/>
                <a:gd name="T6" fmla="*/ 16 w 25"/>
                <a:gd name="T7" fmla="*/ 13 h 31"/>
                <a:gd name="T8" fmla="*/ 16 w 25"/>
                <a:gd name="T9" fmla="*/ 12 h 31"/>
                <a:gd name="T10" fmla="*/ 16 w 25"/>
                <a:gd name="T11" fmla="*/ 11 h 31"/>
                <a:gd name="T12" fmla="*/ 14 w 25"/>
                <a:gd name="T13" fmla="*/ 10 h 31"/>
                <a:gd name="T14" fmla="*/ 14 w 25"/>
                <a:gd name="T15" fmla="*/ 9 h 31"/>
                <a:gd name="T16" fmla="*/ 23 w 25"/>
                <a:gd name="T17" fmla="*/ 9 h 31"/>
                <a:gd name="T18" fmla="*/ 23 w 25"/>
                <a:gd name="T19" fmla="*/ 10 h 31"/>
                <a:gd name="T20" fmla="*/ 21 w 25"/>
                <a:gd name="T21" fmla="*/ 11 h 31"/>
                <a:gd name="T22" fmla="*/ 17 w 25"/>
                <a:gd name="T23" fmla="*/ 14 h 31"/>
                <a:gd name="T24" fmla="*/ 15 w 25"/>
                <a:gd name="T25" fmla="*/ 17 h 31"/>
                <a:gd name="T26" fmla="*/ 20 w 25"/>
                <a:gd name="T27" fmla="*/ 24 h 31"/>
                <a:gd name="T28" fmla="*/ 23 w 25"/>
                <a:gd name="T29" fmla="*/ 29 h 31"/>
                <a:gd name="T30" fmla="*/ 25 w 25"/>
                <a:gd name="T31" fmla="*/ 30 h 31"/>
                <a:gd name="T32" fmla="*/ 25 w 25"/>
                <a:gd name="T33" fmla="*/ 31 h 31"/>
                <a:gd name="T34" fmla="*/ 14 w 25"/>
                <a:gd name="T35" fmla="*/ 31 h 31"/>
                <a:gd name="T36" fmla="*/ 14 w 25"/>
                <a:gd name="T37" fmla="*/ 30 h 31"/>
                <a:gd name="T38" fmla="*/ 15 w 25"/>
                <a:gd name="T39" fmla="*/ 30 h 31"/>
                <a:gd name="T40" fmla="*/ 16 w 25"/>
                <a:gd name="T41" fmla="*/ 29 h 31"/>
                <a:gd name="T42" fmla="*/ 15 w 25"/>
                <a:gd name="T43" fmla="*/ 27 h 31"/>
                <a:gd name="T44" fmla="*/ 10 w 25"/>
                <a:gd name="T45" fmla="*/ 21 h 31"/>
                <a:gd name="T46" fmla="*/ 9 w 25"/>
                <a:gd name="T47" fmla="*/ 22 h 31"/>
                <a:gd name="T48" fmla="*/ 9 w 25"/>
                <a:gd name="T49" fmla="*/ 26 h 31"/>
                <a:gd name="T50" fmla="*/ 9 w 25"/>
                <a:gd name="T51" fmla="*/ 29 h 31"/>
                <a:gd name="T52" fmla="*/ 11 w 25"/>
                <a:gd name="T53" fmla="*/ 30 h 31"/>
                <a:gd name="T54" fmla="*/ 11 w 25"/>
                <a:gd name="T55" fmla="*/ 31 h 31"/>
                <a:gd name="T56" fmla="*/ 0 w 25"/>
                <a:gd name="T57" fmla="*/ 31 h 31"/>
                <a:gd name="T58" fmla="*/ 0 w 25"/>
                <a:gd name="T59" fmla="*/ 30 h 31"/>
                <a:gd name="T60" fmla="*/ 2 w 25"/>
                <a:gd name="T61" fmla="*/ 29 h 31"/>
                <a:gd name="T62" fmla="*/ 3 w 25"/>
                <a:gd name="T63" fmla="*/ 26 h 31"/>
                <a:gd name="T64" fmla="*/ 3 w 25"/>
                <a:gd name="T65" fmla="*/ 4 h 31"/>
                <a:gd name="T66" fmla="*/ 2 w 25"/>
                <a:gd name="T67" fmla="*/ 1 h 31"/>
                <a:gd name="T68" fmla="*/ 0 w 25"/>
                <a:gd name="T69" fmla="*/ 0 h 31"/>
                <a:gd name="T70" fmla="*/ 0 w 25"/>
                <a:gd name="T71" fmla="*/ 0 h 31"/>
                <a:gd name="T72" fmla="*/ 9 w 25"/>
                <a:gd name="T7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9" y="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0" y="11"/>
                    <a:pt x="19" y="12"/>
                    <a:pt x="17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7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5" y="28"/>
                    <a:pt x="15" y="2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2" y="29"/>
                    <a:pt x="3" y="28"/>
                    <a:pt x="3" y="2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3"/>
            <p:cNvSpPr>
              <a:spLocks noEditPoints="1"/>
            </p:cNvSpPr>
            <p:nvPr/>
          </p:nvSpPr>
          <p:spPr bwMode="auto">
            <a:xfrm>
              <a:off x="2667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6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6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6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4"/>
            <p:cNvSpPr/>
            <p:nvPr/>
          </p:nvSpPr>
          <p:spPr bwMode="auto">
            <a:xfrm>
              <a:off x="2697" y="2821"/>
              <a:ext cx="57" cy="52"/>
            </a:xfrm>
            <a:custGeom>
              <a:avLst/>
              <a:gdLst>
                <a:gd name="T0" fmla="*/ 9 w 24"/>
                <a:gd name="T1" fmla="*/ 0 h 22"/>
                <a:gd name="T2" fmla="*/ 9 w 24"/>
                <a:gd name="T3" fmla="*/ 3 h 22"/>
                <a:gd name="T4" fmla="*/ 12 w 24"/>
                <a:gd name="T5" fmla="*/ 0 h 22"/>
                <a:gd name="T6" fmla="*/ 16 w 24"/>
                <a:gd name="T7" fmla="*/ 0 h 22"/>
                <a:gd name="T8" fmla="*/ 19 w 24"/>
                <a:gd name="T9" fmla="*/ 1 h 22"/>
                <a:gd name="T10" fmla="*/ 21 w 24"/>
                <a:gd name="T11" fmla="*/ 4 h 22"/>
                <a:gd name="T12" fmla="*/ 21 w 24"/>
                <a:gd name="T13" fmla="*/ 9 h 22"/>
                <a:gd name="T14" fmla="*/ 21 w 24"/>
                <a:gd name="T15" fmla="*/ 17 h 22"/>
                <a:gd name="T16" fmla="*/ 22 w 24"/>
                <a:gd name="T17" fmla="*/ 20 h 22"/>
                <a:gd name="T18" fmla="*/ 24 w 24"/>
                <a:gd name="T19" fmla="*/ 21 h 22"/>
                <a:gd name="T20" fmla="*/ 24 w 24"/>
                <a:gd name="T21" fmla="*/ 22 h 22"/>
                <a:gd name="T22" fmla="*/ 13 w 24"/>
                <a:gd name="T23" fmla="*/ 22 h 22"/>
                <a:gd name="T24" fmla="*/ 13 w 24"/>
                <a:gd name="T25" fmla="*/ 21 h 22"/>
                <a:gd name="T26" fmla="*/ 15 w 24"/>
                <a:gd name="T27" fmla="*/ 20 h 22"/>
                <a:gd name="T28" fmla="*/ 15 w 24"/>
                <a:gd name="T29" fmla="*/ 17 h 22"/>
                <a:gd name="T30" fmla="*/ 15 w 24"/>
                <a:gd name="T31" fmla="*/ 7 h 22"/>
                <a:gd name="T32" fmla="*/ 15 w 24"/>
                <a:gd name="T33" fmla="*/ 4 h 22"/>
                <a:gd name="T34" fmla="*/ 14 w 24"/>
                <a:gd name="T35" fmla="*/ 3 h 22"/>
                <a:gd name="T36" fmla="*/ 13 w 24"/>
                <a:gd name="T37" fmla="*/ 3 h 22"/>
                <a:gd name="T38" fmla="*/ 9 w 24"/>
                <a:gd name="T39" fmla="*/ 6 h 22"/>
                <a:gd name="T40" fmla="*/ 9 w 24"/>
                <a:gd name="T41" fmla="*/ 17 h 22"/>
                <a:gd name="T42" fmla="*/ 10 w 24"/>
                <a:gd name="T43" fmla="*/ 20 h 22"/>
                <a:gd name="T44" fmla="*/ 11 w 24"/>
                <a:gd name="T45" fmla="*/ 21 h 22"/>
                <a:gd name="T46" fmla="*/ 11 w 24"/>
                <a:gd name="T47" fmla="*/ 22 h 22"/>
                <a:gd name="T48" fmla="*/ 0 w 24"/>
                <a:gd name="T49" fmla="*/ 22 h 22"/>
                <a:gd name="T50" fmla="*/ 0 w 24"/>
                <a:gd name="T51" fmla="*/ 21 h 22"/>
                <a:gd name="T52" fmla="*/ 2 w 24"/>
                <a:gd name="T53" fmla="*/ 20 h 22"/>
                <a:gd name="T54" fmla="*/ 3 w 24"/>
                <a:gd name="T55" fmla="*/ 17 h 22"/>
                <a:gd name="T56" fmla="*/ 3 w 24"/>
                <a:gd name="T57" fmla="*/ 5 h 22"/>
                <a:gd name="T58" fmla="*/ 2 w 24"/>
                <a:gd name="T59" fmla="*/ 2 h 22"/>
                <a:gd name="T60" fmla="*/ 0 w 24"/>
                <a:gd name="T61" fmla="*/ 1 h 22"/>
                <a:gd name="T62" fmla="*/ 0 w 24"/>
                <a:gd name="T63" fmla="*/ 0 h 22"/>
                <a:gd name="T64" fmla="*/ 9 w 24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1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3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5"/>
            <p:cNvSpPr>
              <a:spLocks noEditPoints="1"/>
            </p:cNvSpPr>
            <p:nvPr/>
          </p:nvSpPr>
          <p:spPr bwMode="auto">
            <a:xfrm>
              <a:off x="2761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9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3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2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9" y="7"/>
                    <a:pt x="19" y="8"/>
                  </a:cubicBezTo>
                  <a:cubicBezTo>
                    <a:pt x="19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7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8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5"/>
                    <a:pt x="6" y="8"/>
                  </a:cubicBezTo>
                  <a:cubicBezTo>
                    <a:pt x="6" y="10"/>
                    <a:pt x="7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6"/>
            <p:cNvSpPr>
              <a:spLocks noEditPoints="1"/>
            </p:cNvSpPr>
            <p:nvPr/>
          </p:nvSpPr>
          <p:spPr bwMode="auto">
            <a:xfrm>
              <a:off x="2844" y="2821"/>
              <a:ext cx="50" cy="52"/>
            </a:xfrm>
            <a:custGeom>
              <a:avLst/>
              <a:gdLst>
                <a:gd name="T0" fmla="*/ 12 w 21"/>
                <a:gd name="T1" fmla="*/ 19 h 22"/>
                <a:gd name="T2" fmla="*/ 5 w 21"/>
                <a:gd name="T3" fmla="*/ 22 h 22"/>
                <a:gd name="T4" fmla="*/ 2 w 21"/>
                <a:gd name="T5" fmla="*/ 21 h 22"/>
                <a:gd name="T6" fmla="*/ 0 w 21"/>
                <a:gd name="T7" fmla="*/ 18 h 22"/>
                <a:gd name="T8" fmla="*/ 2 w 21"/>
                <a:gd name="T9" fmla="*/ 13 h 22"/>
                <a:gd name="T10" fmla="*/ 12 w 21"/>
                <a:gd name="T11" fmla="*/ 8 h 22"/>
                <a:gd name="T12" fmla="*/ 12 w 21"/>
                <a:gd name="T13" fmla="*/ 6 h 22"/>
                <a:gd name="T14" fmla="*/ 11 w 21"/>
                <a:gd name="T15" fmla="*/ 3 h 22"/>
                <a:gd name="T16" fmla="*/ 10 w 21"/>
                <a:gd name="T17" fmla="*/ 2 h 22"/>
                <a:gd name="T18" fmla="*/ 9 w 21"/>
                <a:gd name="T19" fmla="*/ 1 h 22"/>
                <a:gd name="T20" fmla="*/ 6 w 21"/>
                <a:gd name="T21" fmla="*/ 2 h 22"/>
                <a:gd name="T22" fmla="*/ 6 w 21"/>
                <a:gd name="T23" fmla="*/ 3 h 22"/>
                <a:gd name="T24" fmla="*/ 6 w 21"/>
                <a:gd name="T25" fmla="*/ 4 h 22"/>
                <a:gd name="T26" fmla="*/ 7 w 21"/>
                <a:gd name="T27" fmla="*/ 6 h 22"/>
                <a:gd name="T28" fmla="*/ 6 w 21"/>
                <a:gd name="T29" fmla="*/ 8 h 22"/>
                <a:gd name="T30" fmla="*/ 4 w 21"/>
                <a:gd name="T31" fmla="*/ 9 h 22"/>
                <a:gd name="T32" fmla="*/ 2 w 21"/>
                <a:gd name="T33" fmla="*/ 8 h 22"/>
                <a:gd name="T34" fmla="*/ 1 w 21"/>
                <a:gd name="T35" fmla="*/ 6 h 22"/>
                <a:gd name="T36" fmla="*/ 2 w 21"/>
                <a:gd name="T37" fmla="*/ 3 h 22"/>
                <a:gd name="T38" fmla="*/ 6 w 21"/>
                <a:gd name="T39" fmla="*/ 0 h 22"/>
                <a:gd name="T40" fmla="*/ 11 w 21"/>
                <a:gd name="T41" fmla="*/ 0 h 22"/>
                <a:gd name="T42" fmla="*/ 15 w 21"/>
                <a:gd name="T43" fmla="*/ 1 h 22"/>
                <a:gd name="T44" fmla="*/ 18 w 21"/>
                <a:gd name="T45" fmla="*/ 4 h 22"/>
                <a:gd name="T46" fmla="*/ 18 w 21"/>
                <a:gd name="T47" fmla="*/ 8 h 22"/>
                <a:gd name="T48" fmla="*/ 18 w 21"/>
                <a:gd name="T49" fmla="*/ 16 h 22"/>
                <a:gd name="T50" fmla="*/ 18 w 21"/>
                <a:gd name="T51" fmla="*/ 18 h 22"/>
                <a:gd name="T52" fmla="*/ 18 w 21"/>
                <a:gd name="T53" fmla="*/ 19 h 22"/>
                <a:gd name="T54" fmla="*/ 19 w 21"/>
                <a:gd name="T55" fmla="*/ 19 h 22"/>
                <a:gd name="T56" fmla="*/ 20 w 21"/>
                <a:gd name="T57" fmla="*/ 18 h 22"/>
                <a:gd name="T58" fmla="*/ 21 w 21"/>
                <a:gd name="T59" fmla="*/ 19 h 22"/>
                <a:gd name="T60" fmla="*/ 19 w 21"/>
                <a:gd name="T61" fmla="*/ 21 h 22"/>
                <a:gd name="T62" fmla="*/ 16 w 21"/>
                <a:gd name="T63" fmla="*/ 22 h 22"/>
                <a:gd name="T64" fmla="*/ 13 w 21"/>
                <a:gd name="T65" fmla="*/ 21 h 22"/>
                <a:gd name="T66" fmla="*/ 12 w 21"/>
                <a:gd name="T67" fmla="*/ 19 h 22"/>
                <a:gd name="T68" fmla="*/ 12 w 21"/>
                <a:gd name="T69" fmla="*/ 17 h 22"/>
                <a:gd name="T70" fmla="*/ 12 w 21"/>
                <a:gd name="T71" fmla="*/ 10 h 22"/>
                <a:gd name="T72" fmla="*/ 7 w 21"/>
                <a:gd name="T73" fmla="*/ 13 h 22"/>
                <a:gd name="T74" fmla="*/ 7 w 21"/>
                <a:gd name="T75" fmla="*/ 16 h 22"/>
                <a:gd name="T76" fmla="*/ 7 w 21"/>
                <a:gd name="T77" fmla="*/ 18 h 22"/>
                <a:gd name="T78" fmla="*/ 9 w 21"/>
                <a:gd name="T79" fmla="*/ 18 h 22"/>
                <a:gd name="T80" fmla="*/ 12 w 21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" h="22">
                  <a:moveTo>
                    <a:pt x="12" y="19"/>
                  </a:moveTo>
                  <a:cubicBezTo>
                    <a:pt x="9" y="21"/>
                    <a:pt x="7" y="22"/>
                    <a:pt x="5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4" y="12"/>
                    <a:pt x="7" y="10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3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7"/>
                    <a:pt x="6" y="8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7" y="3"/>
                    <a:pt x="18" y="4"/>
                  </a:cubicBezTo>
                  <a:cubicBezTo>
                    <a:pt x="18" y="4"/>
                    <a:pt x="18" y="6"/>
                    <a:pt x="18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9" y="21"/>
                    <a:pt x="19" y="21"/>
                  </a:cubicBezTo>
                  <a:cubicBezTo>
                    <a:pt x="18" y="22"/>
                    <a:pt x="17" y="22"/>
                    <a:pt x="16" y="22"/>
                  </a:cubicBezTo>
                  <a:cubicBezTo>
                    <a:pt x="15" y="22"/>
                    <a:pt x="14" y="22"/>
                    <a:pt x="13" y="21"/>
                  </a:cubicBezTo>
                  <a:cubicBezTo>
                    <a:pt x="12" y="21"/>
                    <a:pt x="12" y="20"/>
                    <a:pt x="12" y="19"/>
                  </a:cubicBezTo>
                  <a:close/>
                  <a:moveTo>
                    <a:pt x="12" y="1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8" y="12"/>
                    <a:pt x="7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10" y="18"/>
                    <a:pt x="11" y="18"/>
                    <a:pt x="1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7"/>
            <p:cNvSpPr/>
            <p:nvPr/>
          </p:nvSpPr>
          <p:spPr bwMode="auto">
            <a:xfrm>
              <a:off x="2899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2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3 w 23"/>
                <a:gd name="T23" fmla="*/ 22 h 22"/>
                <a:gd name="T24" fmla="*/ 13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3 w 23"/>
                <a:gd name="T55" fmla="*/ 17 h 22"/>
                <a:gd name="T56" fmla="*/ 3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8"/>
            <p:cNvSpPr>
              <a:spLocks noEditPoints="1"/>
            </p:cNvSpPr>
            <p:nvPr/>
          </p:nvSpPr>
          <p:spPr bwMode="auto">
            <a:xfrm>
              <a:off x="2962" y="2799"/>
              <a:ext cx="55" cy="74"/>
            </a:xfrm>
            <a:custGeom>
              <a:avLst/>
              <a:gdLst>
                <a:gd name="T0" fmla="*/ 20 w 23"/>
                <a:gd name="T1" fmla="*/ 0 h 31"/>
                <a:gd name="T2" fmla="*/ 20 w 23"/>
                <a:gd name="T3" fmla="*/ 24 h 31"/>
                <a:gd name="T4" fmla="*/ 20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1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0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8 w 23"/>
                <a:gd name="T51" fmla="*/ 11 h 31"/>
                <a:gd name="T52" fmla="*/ 7 w 23"/>
                <a:gd name="T53" fmla="*/ 14 h 31"/>
                <a:gd name="T54" fmla="*/ 6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0" y="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8"/>
                    <a:pt x="21" y="28"/>
                    <a:pt x="21" y="28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5" y="31"/>
                    <a:pt x="3" y="30"/>
                    <a:pt x="2" y="28"/>
                  </a:cubicBezTo>
                  <a:cubicBezTo>
                    <a:pt x="0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0" y="0"/>
                  </a:lnTo>
                  <a:close/>
                  <a:moveTo>
                    <a:pt x="14" y="14"/>
                  </a:moveTo>
                  <a:cubicBezTo>
                    <a:pt x="13" y="12"/>
                    <a:pt x="11" y="11"/>
                    <a:pt x="10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9" y="28"/>
                    <a:pt x="9" y="29"/>
                    <a:pt x="10" y="29"/>
                  </a:cubicBezTo>
                  <a:cubicBezTo>
                    <a:pt x="11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39"/>
            <p:cNvSpPr>
              <a:spLocks noEditPoints="1"/>
            </p:cNvSpPr>
            <p:nvPr/>
          </p:nvSpPr>
          <p:spPr bwMode="auto">
            <a:xfrm>
              <a:off x="3041" y="2797"/>
              <a:ext cx="78" cy="76"/>
            </a:xfrm>
            <a:custGeom>
              <a:avLst/>
              <a:gdLst>
                <a:gd name="T0" fmla="*/ 20 w 33"/>
                <a:gd name="T1" fmla="*/ 23 h 32"/>
                <a:gd name="T2" fmla="*/ 9 w 33"/>
                <a:gd name="T3" fmla="*/ 23 h 32"/>
                <a:gd name="T4" fmla="*/ 7 w 33"/>
                <a:gd name="T5" fmla="*/ 26 h 32"/>
                <a:gd name="T6" fmla="*/ 7 w 33"/>
                <a:gd name="T7" fmla="*/ 28 h 32"/>
                <a:gd name="T8" fmla="*/ 8 w 33"/>
                <a:gd name="T9" fmla="*/ 30 h 32"/>
                <a:gd name="T10" fmla="*/ 11 w 33"/>
                <a:gd name="T11" fmla="*/ 31 h 32"/>
                <a:gd name="T12" fmla="*/ 11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6 w 33"/>
                <a:gd name="T21" fmla="*/ 25 h 32"/>
                <a:gd name="T22" fmla="*/ 17 w 33"/>
                <a:gd name="T23" fmla="*/ 0 h 32"/>
                <a:gd name="T24" fmla="*/ 17 w 33"/>
                <a:gd name="T25" fmla="*/ 0 h 32"/>
                <a:gd name="T26" fmla="*/ 29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9 w 33"/>
                <a:gd name="T39" fmla="*/ 31 h 32"/>
                <a:gd name="T40" fmla="*/ 22 w 33"/>
                <a:gd name="T41" fmla="*/ 30 h 32"/>
                <a:gd name="T42" fmla="*/ 22 w 33"/>
                <a:gd name="T43" fmla="*/ 29 h 32"/>
                <a:gd name="T44" fmla="*/ 22 w 33"/>
                <a:gd name="T45" fmla="*/ 28 h 32"/>
                <a:gd name="T46" fmla="*/ 21 w 33"/>
                <a:gd name="T47" fmla="*/ 27 h 32"/>
                <a:gd name="T48" fmla="*/ 20 w 33"/>
                <a:gd name="T49" fmla="*/ 23 h 32"/>
                <a:gd name="T50" fmla="*/ 19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9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2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9"/>
                    <a:pt x="7" y="30"/>
                    <a:pt x="8" y="30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2" y="30"/>
                    <a:pt x="3" y="29"/>
                  </a:cubicBezTo>
                  <a:cubicBezTo>
                    <a:pt x="4" y="29"/>
                    <a:pt x="5" y="27"/>
                    <a:pt x="6" y="2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8"/>
                    <a:pt x="31" y="29"/>
                    <a:pt x="31" y="30"/>
                  </a:cubicBezTo>
                  <a:cubicBezTo>
                    <a:pt x="32" y="30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1" y="27"/>
                  </a:cubicBezTo>
                  <a:lnTo>
                    <a:pt x="20" y="23"/>
                  </a:lnTo>
                  <a:close/>
                  <a:moveTo>
                    <a:pt x="19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40"/>
            <p:cNvSpPr/>
            <p:nvPr/>
          </p:nvSpPr>
          <p:spPr bwMode="auto">
            <a:xfrm>
              <a:off x="3126" y="2821"/>
              <a:ext cx="42" cy="52"/>
            </a:xfrm>
            <a:custGeom>
              <a:avLst/>
              <a:gdLst>
                <a:gd name="T0" fmla="*/ 17 w 18"/>
                <a:gd name="T1" fmla="*/ 16 h 22"/>
                <a:gd name="T2" fmla="*/ 18 w 18"/>
                <a:gd name="T3" fmla="*/ 17 h 22"/>
                <a:gd name="T4" fmla="*/ 14 w 18"/>
                <a:gd name="T5" fmla="*/ 21 h 22"/>
                <a:gd name="T6" fmla="*/ 9 w 18"/>
                <a:gd name="T7" fmla="*/ 22 h 22"/>
                <a:gd name="T8" fmla="*/ 2 w 18"/>
                <a:gd name="T9" fmla="*/ 19 h 22"/>
                <a:gd name="T10" fmla="*/ 0 w 18"/>
                <a:gd name="T11" fmla="*/ 11 h 22"/>
                <a:gd name="T12" fmla="*/ 2 w 18"/>
                <a:gd name="T13" fmla="*/ 4 h 22"/>
                <a:gd name="T14" fmla="*/ 10 w 18"/>
                <a:gd name="T15" fmla="*/ 0 h 22"/>
                <a:gd name="T16" fmla="*/ 15 w 18"/>
                <a:gd name="T17" fmla="*/ 1 h 22"/>
                <a:gd name="T18" fmla="*/ 17 w 18"/>
                <a:gd name="T19" fmla="*/ 5 h 22"/>
                <a:gd name="T20" fmla="*/ 16 w 18"/>
                <a:gd name="T21" fmla="*/ 7 h 22"/>
                <a:gd name="T22" fmla="*/ 14 w 18"/>
                <a:gd name="T23" fmla="*/ 8 h 22"/>
                <a:gd name="T24" fmla="*/ 12 w 18"/>
                <a:gd name="T25" fmla="*/ 7 h 22"/>
                <a:gd name="T26" fmla="*/ 11 w 18"/>
                <a:gd name="T27" fmla="*/ 4 h 22"/>
                <a:gd name="T28" fmla="*/ 10 w 18"/>
                <a:gd name="T29" fmla="*/ 2 h 22"/>
                <a:gd name="T30" fmla="*/ 9 w 18"/>
                <a:gd name="T31" fmla="*/ 1 h 22"/>
                <a:gd name="T32" fmla="*/ 7 w 18"/>
                <a:gd name="T33" fmla="*/ 2 h 22"/>
                <a:gd name="T34" fmla="*/ 6 w 18"/>
                <a:gd name="T35" fmla="*/ 8 h 22"/>
                <a:gd name="T36" fmla="*/ 7 w 18"/>
                <a:gd name="T37" fmla="*/ 14 h 22"/>
                <a:gd name="T38" fmla="*/ 10 w 18"/>
                <a:gd name="T39" fmla="*/ 18 h 22"/>
                <a:gd name="T40" fmla="*/ 13 w 18"/>
                <a:gd name="T41" fmla="*/ 19 h 22"/>
                <a:gd name="T42" fmla="*/ 15 w 18"/>
                <a:gd name="T43" fmla="*/ 18 h 22"/>
                <a:gd name="T44" fmla="*/ 17 w 18"/>
                <a:gd name="T4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7" y="16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3" y="8"/>
                    <a:pt x="12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8" y="15"/>
                    <a:pt x="8" y="17"/>
                    <a:pt x="10" y="18"/>
                  </a:cubicBezTo>
                  <a:cubicBezTo>
                    <a:pt x="10" y="18"/>
                    <a:pt x="11" y="19"/>
                    <a:pt x="13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1"/>
            <p:cNvSpPr/>
            <p:nvPr/>
          </p:nvSpPr>
          <p:spPr bwMode="auto">
            <a:xfrm>
              <a:off x="317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5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5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2"/>
            <p:cNvSpPr>
              <a:spLocks noEditPoints="1"/>
            </p:cNvSpPr>
            <p:nvPr/>
          </p:nvSpPr>
          <p:spPr bwMode="auto">
            <a:xfrm>
              <a:off x="3209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3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3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3"/>
            <p:cNvSpPr/>
            <p:nvPr/>
          </p:nvSpPr>
          <p:spPr bwMode="auto">
            <a:xfrm>
              <a:off x="3242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5 w 23"/>
                <a:gd name="T29" fmla="*/ 17 h 22"/>
                <a:gd name="T30" fmla="*/ 15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3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5" y="19"/>
                    <a:pt x="15" y="1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4"/>
            <p:cNvSpPr>
              <a:spLocks noEditPoints="1"/>
            </p:cNvSpPr>
            <p:nvPr/>
          </p:nvSpPr>
          <p:spPr bwMode="auto">
            <a:xfrm>
              <a:off x="3303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5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8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2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11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7" y="29"/>
                    <a:pt x="18" y="28"/>
                    <a:pt x="18" y="27"/>
                  </a:cubicBezTo>
                  <a:cubicBezTo>
                    <a:pt x="18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5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5"/>
            <p:cNvSpPr/>
            <p:nvPr/>
          </p:nvSpPr>
          <p:spPr bwMode="auto">
            <a:xfrm>
              <a:off x="3386" y="2797"/>
              <a:ext cx="43" cy="76"/>
            </a:xfrm>
            <a:custGeom>
              <a:avLst/>
              <a:gdLst>
                <a:gd name="T0" fmla="*/ 10 w 18"/>
                <a:gd name="T1" fmla="*/ 12 h 32"/>
                <a:gd name="T2" fmla="*/ 10 w 18"/>
                <a:gd name="T3" fmla="*/ 27 h 32"/>
                <a:gd name="T4" fmla="*/ 10 w 18"/>
                <a:gd name="T5" fmla="*/ 30 h 32"/>
                <a:gd name="T6" fmla="*/ 13 w 18"/>
                <a:gd name="T7" fmla="*/ 31 h 32"/>
                <a:gd name="T8" fmla="*/ 13 w 18"/>
                <a:gd name="T9" fmla="*/ 32 h 32"/>
                <a:gd name="T10" fmla="*/ 0 w 18"/>
                <a:gd name="T11" fmla="*/ 32 h 32"/>
                <a:gd name="T12" fmla="*/ 0 w 18"/>
                <a:gd name="T13" fmla="*/ 31 h 32"/>
                <a:gd name="T14" fmla="*/ 2 w 18"/>
                <a:gd name="T15" fmla="*/ 31 h 32"/>
                <a:gd name="T16" fmla="*/ 3 w 18"/>
                <a:gd name="T17" fmla="*/ 30 h 32"/>
                <a:gd name="T18" fmla="*/ 4 w 18"/>
                <a:gd name="T19" fmla="*/ 27 h 32"/>
                <a:gd name="T20" fmla="*/ 4 w 18"/>
                <a:gd name="T21" fmla="*/ 12 h 32"/>
                <a:gd name="T22" fmla="*/ 0 w 18"/>
                <a:gd name="T23" fmla="*/ 12 h 32"/>
                <a:gd name="T24" fmla="*/ 0 w 18"/>
                <a:gd name="T25" fmla="*/ 10 h 32"/>
                <a:gd name="T26" fmla="*/ 4 w 18"/>
                <a:gd name="T27" fmla="*/ 10 h 32"/>
                <a:gd name="T28" fmla="*/ 4 w 18"/>
                <a:gd name="T29" fmla="*/ 9 h 32"/>
                <a:gd name="T30" fmla="*/ 4 w 18"/>
                <a:gd name="T31" fmla="*/ 8 h 32"/>
                <a:gd name="T32" fmla="*/ 6 w 18"/>
                <a:gd name="T33" fmla="*/ 2 h 32"/>
                <a:gd name="T34" fmla="*/ 12 w 18"/>
                <a:gd name="T35" fmla="*/ 0 h 32"/>
                <a:gd name="T36" fmla="*/ 17 w 18"/>
                <a:gd name="T37" fmla="*/ 1 h 32"/>
                <a:gd name="T38" fmla="*/ 18 w 18"/>
                <a:gd name="T39" fmla="*/ 3 h 32"/>
                <a:gd name="T40" fmla="*/ 17 w 18"/>
                <a:gd name="T41" fmla="*/ 5 h 32"/>
                <a:gd name="T42" fmla="*/ 15 w 18"/>
                <a:gd name="T43" fmla="*/ 6 h 32"/>
                <a:gd name="T44" fmla="*/ 13 w 18"/>
                <a:gd name="T45" fmla="*/ 5 h 32"/>
                <a:gd name="T46" fmla="*/ 12 w 18"/>
                <a:gd name="T47" fmla="*/ 4 h 32"/>
                <a:gd name="T48" fmla="*/ 12 w 18"/>
                <a:gd name="T49" fmla="*/ 3 h 32"/>
                <a:gd name="T50" fmla="*/ 13 w 18"/>
                <a:gd name="T51" fmla="*/ 2 h 32"/>
                <a:gd name="T52" fmla="*/ 12 w 18"/>
                <a:gd name="T53" fmla="*/ 1 h 32"/>
                <a:gd name="T54" fmla="*/ 11 w 18"/>
                <a:gd name="T55" fmla="*/ 1 h 32"/>
                <a:gd name="T56" fmla="*/ 10 w 18"/>
                <a:gd name="T57" fmla="*/ 2 h 32"/>
                <a:gd name="T58" fmla="*/ 10 w 18"/>
                <a:gd name="T59" fmla="*/ 3 h 32"/>
                <a:gd name="T60" fmla="*/ 10 w 18"/>
                <a:gd name="T61" fmla="*/ 7 h 32"/>
                <a:gd name="T62" fmla="*/ 10 w 18"/>
                <a:gd name="T63" fmla="*/ 10 h 32"/>
                <a:gd name="T64" fmla="*/ 13 w 18"/>
                <a:gd name="T65" fmla="*/ 10 h 32"/>
                <a:gd name="T66" fmla="*/ 13 w 18"/>
                <a:gd name="T67" fmla="*/ 12 h 32"/>
                <a:gd name="T68" fmla="*/ 10 w 18"/>
                <a:gd name="T69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32">
                  <a:moveTo>
                    <a:pt x="10" y="12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4" y="29"/>
                    <a:pt x="4" y="2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5"/>
                    <a:pt x="4" y="3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5"/>
                    <a:pt x="17" y="5"/>
                  </a:cubicBezTo>
                  <a:cubicBezTo>
                    <a:pt x="17" y="6"/>
                    <a:pt x="16" y="6"/>
                    <a:pt x="15" y="6"/>
                  </a:cubicBezTo>
                  <a:cubicBezTo>
                    <a:pt x="14" y="6"/>
                    <a:pt x="13" y="6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6"/>
            <p:cNvSpPr>
              <a:spLocks noEditPoints="1"/>
            </p:cNvSpPr>
            <p:nvPr/>
          </p:nvSpPr>
          <p:spPr bwMode="auto">
            <a:xfrm>
              <a:off x="34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3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4 w 20"/>
                <a:gd name="T39" fmla="*/ 9 h 22"/>
                <a:gd name="T40" fmla="*/ 13 w 20"/>
                <a:gd name="T41" fmla="*/ 4 h 22"/>
                <a:gd name="T42" fmla="*/ 12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20" y="17"/>
                    <a:pt x="18" y="19"/>
                  </a:cubicBezTo>
                  <a:cubicBezTo>
                    <a:pt x="16" y="21"/>
                    <a:pt x="14" y="22"/>
                    <a:pt x="10" y="22"/>
                  </a:cubicBezTo>
                  <a:cubicBezTo>
                    <a:pt x="7" y="22"/>
                    <a:pt x="5" y="21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10" y="1"/>
                    <a:pt x="9" y="1"/>
                    <a:pt x="8" y="2"/>
                  </a:cubicBezTo>
                  <a:cubicBezTo>
                    <a:pt x="8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3" y="20"/>
                    <a:pt x="13" y="19"/>
                    <a:pt x="13" y="18"/>
                  </a:cubicBezTo>
                  <a:cubicBezTo>
                    <a:pt x="13" y="17"/>
                    <a:pt x="14" y="14"/>
                    <a:pt x="14" y="9"/>
                  </a:cubicBezTo>
                  <a:cubicBezTo>
                    <a:pt x="14" y="7"/>
                    <a:pt x="13" y="5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47"/>
            <p:cNvSpPr/>
            <p:nvPr/>
          </p:nvSpPr>
          <p:spPr bwMode="auto">
            <a:xfrm>
              <a:off x="3481" y="2821"/>
              <a:ext cx="42" cy="52"/>
            </a:xfrm>
            <a:custGeom>
              <a:avLst/>
              <a:gdLst>
                <a:gd name="T0" fmla="*/ 8 w 18"/>
                <a:gd name="T1" fmla="*/ 0 h 22"/>
                <a:gd name="T2" fmla="*/ 8 w 18"/>
                <a:gd name="T3" fmla="*/ 5 h 22"/>
                <a:gd name="T4" fmla="*/ 12 w 18"/>
                <a:gd name="T5" fmla="*/ 1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3 h 22"/>
                <a:gd name="T12" fmla="*/ 17 w 18"/>
                <a:gd name="T13" fmla="*/ 5 h 22"/>
                <a:gd name="T14" fmla="*/ 16 w 18"/>
                <a:gd name="T15" fmla="*/ 6 h 22"/>
                <a:gd name="T16" fmla="*/ 13 w 18"/>
                <a:gd name="T17" fmla="*/ 5 h 22"/>
                <a:gd name="T18" fmla="*/ 12 w 18"/>
                <a:gd name="T19" fmla="*/ 4 h 22"/>
                <a:gd name="T20" fmla="*/ 12 w 18"/>
                <a:gd name="T21" fmla="*/ 4 h 22"/>
                <a:gd name="T22" fmla="*/ 11 w 18"/>
                <a:gd name="T23" fmla="*/ 5 h 22"/>
                <a:gd name="T24" fmla="*/ 9 w 18"/>
                <a:gd name="T25" fmla="*/ 7 h 22"/>
                <a:gd name="T26" fmla="*/ 8 w 18"/>
                <a:gd name="T27" fmla="*/ 12 h 22"/>
                <a:gd name="T28" fmla="*/ 8 w 18"/>
                <a:gd name="T29" fmla="*/ 17 h 22"/>
                <a:gd name="T30" fmla="*/ 9 w 18"/>
                <a:gd name="T31" fmla="*/ 18 h 22"/>
                <a:gd name="T32" fmla="*/ 9 w 18"/>
                <a:gd name="T33" fmla="*/ 20 h 22"/>
                <a:gd name="T34" fmla="*/ 9 w 18"/>
                <a:gd name="T35" fmla="*/ 21 h 22"/>
                <a:gd name="T36" fmla="*/ 11 w 18"/>
                <a:gd name="T37" fmla="*/ 21 h 22"/>
                <a:gd name="T38" fmla="*/ 11 w 18"/>
                <a:gd name="T39" fmla="*/ 22 h 22"/>
                <a:gd name="T40" fmla="*/ 0 w 18"/>
                <a:gd name="T41" fmla="*/ 22 h 22"/>
                <a:gd name="T42" fmla="*/ 0 w 18"/>
                <a:gd name="T43" fmla="*/ 21 h 22"/>
                <a:gd name="T44" fmla="*/ 2 w 18"/>
                <a:gd name="T45" fmla="*/ 20 h 22"/>
                <a:gd name="T46" fmla="*/ 2 w 18"/>
                <a:gd name="T47" fmla="*/ 17 h 22"/>
                <a:gd name="T48" fmla="*/ 2 w 18"/>
                <a:gd name="T49" fmla="*/ 5 h 22"/>
                <a:gd name="T50" fmla="*/ 2 w 18"/>
                <a:gd name="T51" fmla="*/ 2 h 22"/>
                <a:gd name="T52" fmla="*/ 1 w 18"/>
                <a:gd name="T53" fmla="*/ 1 h 22"/>
                <a:gd name="T54" fmla="*/ 0 w 18"/>
                <a:gd name="T55" fmla="*/ 1 h 22"/>
                <a:gd name="T56" fmla="*/ 0 w 18"/>
                <a:gd name="T57" fmla="*/ 0 h 22"/>
                <a:gd name="T58" fmla="*/ 8 w 18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22">
                  <a:moveTo>
                    <a:pt x="8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1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8" y="4"/>
                    <a:pt x="18" y="4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4" y="6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0" y="5"/>
                    <a:pt x="10" y="6"/>
                    <a:pt x="9" y="7"/>
                  </a:cubicBezTo>
                  <a:cubicBezTo>
                    <a:pt x="9" y="8"/>
                    <a:pt x="8" y="10"/>
                    <a:pt x="8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8"/>
            <p:cNvSpPr/>
            <p:nvPr/>
          </p:nvSpPr>
          <p:spPr bwMode="auto">
            <a:xfrm>
              <a:off x="3554" y="2799"/>
              <a:ext cx="66" cy="7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8 h 31"/>
                <a:gd name="T4" fmla="*/ 27 w 28"/>
                <a:gd name="T5" fmla="*/ 8 h 31"/>
                <a:gd name="T6" fmla="*/ 25 w 28"/>
                <a:gd name="T7" fmla="*/ 4 h 31"/>
                <a:gd name="T8" fmla="*/ 23 w 28"/>
                <a:gd name="T9" fmla="*/ 2 h 31"/>
                <a:gd name="T10" fmla="*/ 20 w 28"/>
                <a:gd name="T11" fmla="*/ 1 h 31"/>
                <a:gd name="T12" fmla="*/ 17 w 28"/>
                <a:gd name="T13" fmla="*/ 1 h 31"/>
                <a:gd name="T14" fmla="*/ 17 w 28"/>
                <a:gd name="T15" fmla="*/ 25 h 31"/>
                <a:gd name="T16" fmla="*/ 18 w 28"/>
                <a:gd name="T17" fmla="*/ 28 h 31"/>
                <a:gd name="T18" fmla="*/ 19 w 28"/>
                <a:gd name="T19" fmla="*/ 29 h 31"/>
                <a:gd name="T20" fmla="*/ 21 w 28"/>
                <a:gd name="T21" fmla="*/ 30 h 31"/>
                <a:gd name="T22" fmla="*/ 22 w 28"/>
                <a:gd name="T23" fmla="*/ 30 h 31"/>
                <a:gd name="T24" fmla="*/ 22 w 28"/>
                <a:gd name="T25" fmla="*/ 31 h 31"/>
                <a:gd name="T26" fmla="*/ 5 w 28"/>
                <a:gd name="T27" fmla="*/ 31 h 31"/>
                <a:gd name="T28" fmla="*/ 5 w 28"/>
                <a:gd name="T29" fmla="*/ 30 h 31"/>
                <a:gd name="T30" fmla="*/ 6 w 28"/>
                <a:gd name="T31" fmla="*/ 30 h 31"/>
                <a:gd name="T32" fmla="*/ 9 w 28"/>
                <a:gd name="T33" fmla="*/ 29 h 31"/>
                <a:gd name="T34" fmla="*/ 10 w 28"/>
                <a:gd name="T35" fmla="*/ 28 h 31"/>
                <a:gd name="T36" fmla="*/ 10 w 28"/>
                <a:gd name="T37" fmla="*/ 25 h 31"/>
                <a:gd name="T38" fmla="*/ 10 w 28"/>
                <a:gd name="T39" fmla="*/ 1 h 31"/>
                <a:gd name="T40" fmla="*/ 8 w 28"/>
                <a:gd name="T41" fmla="*/ 1 h 31"/>
                <a:gd name="T42" fmla="*/ 3 w 28"/>
                <a:gd name="T43" fmla="*/ 3 h 31"/>
                <a:gd name="T44" fmla="*/ 0 w 28"/>
                <a:gd name="T45" fmla="*/ 8 h 31"/>
                <a:gd name="T46" fmla="*/ 0 w 28"/>
                <a:gd name="T47" fmla="*/ 8 h 31"/>
                <a:gd name="T48" fmla="*/ 0 w 28"/>
                <a:gd name="T49" fmla="*/ 0 h 31"/>
                <a:gd name="T50" fmla="*/ 28 w 28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6"/>
                    <a:pt x="26" y="5"/>
                    <a:pt x="25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7"/>
                    <a:pt x="17" y="28"/>
                    <a:pt x="18" y="28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30"/>
                    <a:pt x="20" y="30"/>
                    <a:pt x="2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0"/>
                    <a:pt x="8" y="30"/>
                    <a:pt x="9" y="29"/>
                  </a:cubicBezTo>
                  <a:cubicBezTo>
                    <a:pt x="9" y="29"/>
                    <a:pt x="9" y="29"/>
                    <a:pt x="10" y="28"/>
                  </a:cubicBezTo>
                  <a:cubicBezTo>
                    <a:pt x="10" y="28"/>
                    <a:pt x="10" y="27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9"/>
            <p:cNvSpPr/>
            <p:nvPr/>
          </p:nvSpPr>
          <p:spPr bwMode="auto">
            <a:xfrm>
              <a:off x="361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3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3 w 19"/>
                <a:gd name="T47" fmla="*/ 17 h 22"/>
                <a:gd name="T48" fmla="*/ 3 w 19"/>
                <a:gd name="T49" fmla="*/ 5 h 22"/>
                <a:gd name="T50" fmla="*/ 3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1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6" y="6"/>
                    <a:pt x="15" y="6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11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3" y="20"/>
                    <a:pt x="3" y="19"/>
                    <a:pt x="3" y="1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0"/>
            <p:cNvSpPr/>
            <p:nvPr/>
          </p:nvSpPr>
          <p:spPr bwMode="auto">
            <a:xfrm>
              <a:off x="3668" y="2821"/>
              <a:ext cx="54" cy="52"/>
            </a:xfrm>
            <a:custGeom>
              <a:avLst/>
              <a:gdLst>
                <a:gd name="T0" fmla="*/ 21 w 23"/>
                <a:gd name="T1" fmla="*/ 0 h 22"/>
                <a:gd name="T2" fmla="*/ 21 w 23"/>
                <a:gd name="T3" fmla="*/ 17 h 22"/>
                <a:gd name="T4" fmla="*/ 21 w 23"/>
                <a:gd name="T5" fmla="*/ 20 h 22"/>
                <a:gd name="T6" fmla="*/ 23 w 23"/>
                <a:gd name="T7" fmla="*/ 21 h 22"/>
                <a:gd name="T8" fmla="*/ 23 w 23"/>
                <a:gd name="T9" fmla="*/ 22 h 22"/>
                <a:gd name="T10" fmla="*/ 14 w 23"/>
                <a:gd name="T11" fmla="*/ 22 h 22"/>
                <a:gd name="T12" fmla="*/ 14 w 23"/>
                <a:gd name="T13" fmla="*/ 19 h 22"/>
                <a:gd name="T14" fmla="*/ 11 w 23"/>
                <a:gd name="T15" fmla="*/ 22 h 22"/>
                <a:gd name="T16" fmla="*/ 8 w 23"/>
                <a:gd name="T17" fmla="*/ 22 h 22"/>
                <a:gd name="T18" fmla="*/ 5 w 23"/>
                <a:gd name="T19" fmla="*/ 21 h 22"/>
                <a:gd name="T20" fmla="*/ 3 w 23"/>
                <a:gd name="T21" fmla="*/ 19 h 22"/>
                <a:gd name="T22" fmla="*/ 2 w 23"/>
                <a:gd name="T23" fmla="*/ 13 h 22"/>
                <a:gd name="T24" fmla="*/ 2 w 23"/>
                <a:gd name="T25" fmla="*/ 5 h 22"/>
                <a:gd name="T26" fmla="*/ 2 w 23"/>
                <a:gd name="T27" fmla="*/ 2 h 22"/>
                <a:gd name="T28" fmla="*/ 0 w 23"/>
                <a:gd name="T29" fmla="*/ 1 h 22"/>
                <a:gd name="T30" fmla="*/ 0 w 23"/>
                <a:gd name="T31" fmla="*/ 0 h 22"/>
                <a:gd name="T32" fmla="*/ 9 w 23"/>
                <a:gd name="T33" fmla="*/ 0 h 22"/>
                <a:gd name="T34" fmla="*/ 9 w 23"/>
                <a:gd name="T35" fmla="*/ 15 h 22"/>
                <a:gd name="T36" fmla="*/ 9 w 23"/>
                <a:gd name="T37" fmla="*/ 18 h 22"/>
                <a:gd name="T38" fmla="*/ 10 w 23"/>
                <a:gd name="T39" fmla="*/ 19 h 22"/>
                <a:gd name="T40" fmla="*/ 11 w 23"/>
                <a:gd name="T41" fmla="*/ 19 h 22"/>
                <a:gd name="T42" fmla="*/ 12 w 23"/>
                <a:gd name="T43" fmla="*/ 19 h 22"/>
                <a:gd name="T44" fmla="*/ 14 w 23"/>
                <a:gd name="T45" fmla="*/ 16 h 22"/>
                <a:gd name="T46" fmla="*/ 14 w 23"/>
                <a:gd name="T47" fmla="*/ 5 h 22"/>
                <a:gd name="T48" fmla="*/ 14 w 23"/>
                <a:gd name="T49" fmla="*/ 2 h 22"/>
                <a:gd name="T50" fmla="*/ 12 w 23"/>
                <a:gd name="T51" fmla="*/ 1 h 22"/>
                <a:gd name="T52" fmla="*/ 12 w 23"/>
                <a:gd name="T53" fmla="*/ 0 h 22"/>
                <a:gd name="T54" fmla="*/ 21 w 23"/>
                <a:gd name="T5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20"/>
                    <a:pt x="12" y="21"/>
                    <a:pt x="11" y="22"/>
                  </a:cubicBezTo>
                  <a:cubicBezTo>
                    <a:pt x="10" y="22"/>
                    <a:pt x="9" y="22"/>
                    <a:pt x="8" y="22"/>
                  </a:cubicBezTo>
                  <a:cubicBezTo>
                    <a:pt x="7" y="22"/>
                    <a:pt x="6" y="22"/>
                    <a:pt x="5" y="21"/>
                  </a:cubicBezTo>
                  <a:cubicBezTo>
                    <a:pt x="4" y="20"/>
                    <a:pt x="3" y="20"/>
                    <a:pt x="3" y="19"/>
                  </a:cubicBezTo>
                  <a:cubicBezTo>
                    <a:pt x="3" y="18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0" y="19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8"/>
                    <a:pt x="14" y="18"/>
                    <a:pt x="14" y="1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1"/>
            <p:cNvSpPr/>
            <p:nvPr/>
          </p:nvSpPr>
          <p:spPr bwMode="auto">
            <a:xfrm>
              <a:off x="3729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2"/>
            <p:cNvSpPr/>
            <p:nvPr/>
          </p:nvSpPr>
          <p:spPr bwMode="auto">
            <a:xfrm>
              <a:off x="3767" y="2799"/>
              <a:ext cx="54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1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4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3"/>
            <p:cNvSpPr/>
            <p:nvPr/>
          </p:nvSpPr>
          <p:spPr bwMode="auto">
            <a:xfrm>
              <a:off x="274" y="2799"/>
              <a:ext cx="83" cy="74"/>
            </a:xfrm>
            <a:custGeom>
              <a:avLst/>
              <a:gdLst>
                <a:gd name="T0" fmla="*/ 12 w 35"/>
                <a:gd name="T1" fmla="*/ 16 h 31"/>
                <a:gd name="T2" fmla="*/ 12 w 35"/>
                <a:gd name="T3" fmla="*/ 25 h 31"/>
                <a:gd name="T4" fmla="*/ 12 w 35"/>
                <a:gd name="T5" fmla="*/ 28 h 31"/>
                <a:gd name="T6" fmla="*/ 13 w 35"/>
                <a:gd name="T7" fmla="*/ 29 h 31"/>
                <a:gd name="T8" fmla="*/ 15 w 35"/>
                <a:gd name="T9" fmla="*/ 30 h 31"/>
                <a:gd name="T10" fmla="*/ 16 w 35"/>
                <a:gd name="T11" fmla="*/ 30 h 31"/>
                <a:gd name="T12" fmla="*/ 16 w 35"/>
                <a:gd name="T13" fmla="*/ 31 h 31"/>
                <a:gd name="T14" fmla="*/ 0 w 35"/>
                <a:gd name="T15" fmla="*/ 31 h 31"/>
                <a:gd name="T16" fmla="*/ 0 w 35"/>
                <a:gd name="T17" fmla="*/ 30 h 31"/>
                <a:gd name="T18" fmla="*/ 1 w 35"/>
                <a:gd name="T19" fmla="*/ 30 h 31"/>
                <a:gd name="T20" fmla="*/ 3 w 35"/>
                <a:gd name="T21" fmla="*/ 29 h 31"/>
                <a:gd name="T22" fmla="*/ 4 w 35"/>
                <a:gd name="T23" fmla="*/ 28 h 31"/>
                <a:gd name="T24" fmla="*/ 4 w 35"/>
                <a:gd name="T25" fmla="*/ 25 h 31"/>
                <a:gd name="T26" fmla="*/ 4 w 35"/>
                <a:gd name="T27" fmla="*/ 5 h 31"/>
                <a:gd name="T28" fmla="*/ 4 w 35"/>
                <a:gd name="T29" fmla="*/ 2 h 31"/>
                <a:gd name="T30" fmla="*/ 3 w 35"/>
                <a:gd name="T31" fmla="*/ 1 h 31"/>
                <a:gd name="T32" fmla="*/ 1 w 35"/>
                <a:gd name="T33" fmla="*/ 0 h 31"/>
                <a:gd name="T34" fmla="*/ 0 w 35"/>
                <a:gd name="T35" fmla="*/ 0 h 31"/>
                <a:gd name="T36" fmla="*/ 0 w 35"/>
                <a:gd name="T37" fmla="*/ 0 h 31"/>
                <a:gd name="T38" fmla="*/ 16 w 35"/>
                <a:gd name="T39" fmla="*/ 0 h 31"/>
                <a:gd name="T40" fmla="*/ 16 w 35"/>
                <a:gd name="T41" fmla="*/ 0 h 31"/>
                <a:gd name="T42" fmla="*/ 15 w 35"/>
                <a:gd name="T43" fmla="*/ 0 h 31"/>
                <a:gd name="T44" fmla="*/ 13 w 35"/>
                <a:gd name="T45" fmla="*/ 1 h 31"/>
                <a:gd name="T46" fmla="*/ 12 w 35"/>
                <a:gd name="T47" fmla="*/ 2 h 31"/>
                <a:gd name="T48" fmla="*/ 12 w 35"/>
                <a:gd name="T49" fmla="*/ 5 h 31"/>
                <a:gd name="T50" fmla="*/ 12 w 35"/>
                <a:gd name="T51" fmla="*/ 14 h 31"/>
                <a:gd name="T52" fmla="*/ 23 w 35"/>
                <a:gd name="T53" fmla="*/ 14 h 31"/>
                <a:gd name="T54" fmla="*/ 23 w 35"/>
                <a:gd name="T55" fmla="*/ 5 h 31"/>
                <a:gd name="T56" fmla="*/ 22 w 35"/>
                <a:gd name="T57" fmla="*/ 2 h 31"/>
                <a:gd name="T58" fmla="*/ 21 w 35"/>
                <a:gd name="T59" fmla="*/ 1 h 31"/>
                <a:gd name="T60" fmla="*/ 19 w 35"/>
                <a:gd name="T61" fmla="*/ 0 h 31"/>
                <a:gd name="T62" fmla="*/ 18 w 35"/>
                <a:gd name="T63" fmla="*/ 0 h 31"/>
                <a:gd name="T64" fmla="*/ 18 w 35"/>
                <a:gd name="T65" fmla="*/ 0 h 31"/>
                <a:gd name="T66" fmla="*/ 35 w 35"/>
                <a:gd name="T67" fmla="*/ 0 h 31"/>
                <a:gd name="T68" fmla="*/ 35 w 35"/>
                <a:gd name="T69" fmla="*/ 0 h 31"/>
                <a:gd name="T70" fmla="*/ 34 w 35"/>
                <a:gd name="T71" fmla="*/ 0 h 31"/>
                <a:gd name="T72" fmla="*/ 31 w 35"/>
                <a:gd name="T73" fmla="*/ 1 h 31"/>
                <a:gd name="T74" fmla="*/ 30 w 35"/>
                <a:gd name="T75" fmla="*/ 2 h 31"/>
                <a:gd name="T76" fmla="*/ 30 w 35"/>
                <a:gd name="T77" fmla="*/ 5 h 31"/>
                <a:gd name="T78" fmla="*/ 30 w 35"/>
                <a:gd name="T79" fmla="*/ 25 h 31"/>
                <a:gd name="T80" fmla="*/ 30 w 35"/>
                <a:gd name="T81" fmla="*/ 28 h 31"/>
                <a:gd name="T82" fmla="*/ 31 w 35"/>
                <a:gd name="T83" fmla="*/ 29 h 31"/>
                <a:gd name="T84" fmla="*/ 34 w 35"/>
                <a:gd name="T85" fmla="*/ 30 h 31"/>
                <a:gd name="T86" fmla="*/ 35 w 35"/>
                <a:gd name="T87" fmla="*/ 30 h 31"/>
                <a:gd name="T88" fmla="*/ 35 w 35"/>
                <a:gd name="T89" fmla="*/ 31 h 31"/>
                <a:gd name="T90" fmla="*/ 18 w 35"/>
                <a:gd name="T91" fmla="*/ 31 h 31"/>
                <a:gd name="T92" fmla="*/ 18 w 35"/>
                <a:gd name="T93" fmla="*/ 30 h 31"/>
                <a:gd name="T94" fmla="*/ 19 w 35"/>
                <a:gd name="T95" fmla="*/ 30 h 31"/>
                <a:gd name="T96" fmla="*/ 22 w 35"/>
                <a:gd name="T97" fmla="*/ 29 h 31"/>
                <a:gd name="T98" fmla="*/ 22 w 35"/>
                <a:gd name="T99" fmla="*/ 28 h 31"/>
                <a:gd name="T100" fmla="*/ 23 w 35"/>
                <a:gd name="T101" fmla="*/ 25 h 31"/>
                <a:gd name="T102" fmla="*/ 23 w 35"/>
                <a:gd name="T103" fmla="*/ 16 h 31"/>
                <a:gd name="T104" fmla="*/ 12 w 35"/>
                <a:gd name="T10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31">
                  <a:moveTo>
                    <a:pt x="12" y="16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1" y="1"/>
                    <a:pt x="31" y="1"/>
                    <a:pt x="30" y="2"/>
                  </a:cubicBezTo>
                  <a:cubicBezTo>
                    <a:pt x="30" y="2"/>
                    <a:pt x="30" y="3"/>
                    <a:pt x="30" y="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3" y="28"/>
                    <a:pt x="23" y="27"/>
                    <a:pt x="23" y="25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4"/>
            <p:cNvSpPr>
              <a:spLocks noEditPoints="1"/>
            </p:cNvSpPr>
            <p:nvPr/>
          </p:nvSpPr>
          <p:spPr bwMode="auto">
            <a:xfrm>
              <a:off x="364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6 w 20"/>
                <a:gd name="T27" fmla="*/ 6 h 22"/>
                <a:gd name="T28" fmla="*/ 6 w 20"/>
                <a:gd name="T29" fmla="*/ 8 h 22"/>
                <a:gd name="T30" fmla="*/ 3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19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1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5"/>
            <p:cNvSpPr/>
            <p:nvPr/>
          </p:nvSpPr>
          <p:spPr bwMode="auto">
            <a:xfrm>
              <a:off x="414" y="2821"/>
              <a:ext cx="54" cy="52"/>
            </a:xfrm>
            <a:custGeom>
              <a:avLst/>
              <a:gdLst>
                <a:gd name="T0" fmla="*/ 11 w 23"/>
                <a:gd name="T1" fmla="*/ 22 h 22"/>
                <a:gd name="T2" fmla="*/ 4 w 23"/>
                <a:gd name="T3" fmla="*/ 6 h 22"/>
                <a:gd name="T4" fmla="*/ 2 w 23"/>
                <a:gd name="T5" fmla="*/ 2 h 22"/>
                <a:gd name="T6" fmla="*/ 0 w 23"/>
                <a:gd name="T7" fmla="*/ 1 h 22"/>
                <a:gd name="T8" fmla="*/ 0 w 23"/>
                <a:gd name="T9" fmla="*/ 0 h 22"/>
                <a:gd name="T10" fmla="*/ 12 w 23"/>
                <a:gd name="T11" fmla="*/ 0 h 22"/>
                <a:gd name="T12" fmla="*/ 12 w 23"/>
                <a:gd name="T13" fmla="*/ 1 h 22"/>
                <a:gd name="T14" fmla="*/ 10 w 23"/>
                <a:gd name="T15" fmla="*/ 1 h 22"/>
                <a:gd name="T16" fmla="*/ 10 w 23"/>
                <a:gd name="T17" fmla="*/ 3 h 22"/>
                <a:gd name="T18" fmla="*/ 11 w 23"/>
                <a:gd name="T19" fmla="*/ 6 h 22"/>
                <a:gd name="T20" fmla="*/ 14 w 23"/>
                <a:gd name="T21" fmla="*/ 14 h 22"/>
                <a:gd name="T22" fmla="*/ 17 w 23"/>
                <a:gd name="T23" fmla="*/ 7 h 22"/>
                <a:gd name="T24" fmla="*/ 18 w 23"/>
                <a:gd name="T25" fmla="*/ 3 h 22"/>
                <a:gd name="T26" fmla="*/ 18 w 23"/>
                <a:gd name="T27" fmla="*/ 2 h 22"/>
                <a:gd name="T28" fmla="*/ 16 w 23"/>
                <a:gd name="T29" fmla="*/ 1 h 22"/>
                <a:gd name="T30" fmla="*/ 16 w 23"/>
                <a:gd name="T31" fmla="*/ 0 h 22"/>
                <a:gd name="T32" fmla="*/ 23 w 23"/>
                <a:gd name="T33" fmla="*/ 0 h 22"/>
                <a:gd name="T34" fmla="*/ 23 w 23"/>
                <a:gd name="T35" fmla="*/ 1 h 22"/>
                <a:gd name="T36" fmla="*/ 21 w 23"/>
                <a:gd name="T37" fmla="*/ 2 h 22"/>
                <a:gd name="T38" fmla="*/ 19 w 23"/>
                <a:gd name="T39" fmla="*/ 5 h 22"/>
                <a:gd name="T40" fmla="*/ 12 w 23"/>
                <a:gd name="T41" fmla="*/ 22 h 22"/>
                <a:gd name="T42" fmla="*/ 11 w 23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2">
                  <a:moveTo>
                    <a:pt x="11" y="2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3"/>
                    <a:pt x="19" y="5"/>
                  </a:cubicBezTo>
                  <a:cubicBezTo>
                    <a:pt x="12" y="22"/>
                    <a:pt x="12" y="22"/>
                    <a:pt x="12" y="22"/>
                  </a:cubicBezTo>
                  <a:lnTo>
                    <a:pt x="1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6"/>
            <p:cNvSpPr>
              <a:spLocks noEditPoints="1"/>
            </p:cNvSpPr>
            <p:nvPr/>
          </p:nvSpPr>
          <p:spPr bwMode="auto">
            <a:xfrm>
              <a:off x="471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9 w 12"/>
                <a:gd name="T31" fmla="*/ 1 h 32"/>
                <a:gd name="T32" fmla="*/ 10 w 12"/>
                <a:gd name="T33" fmla="*/ 3 h 32"/>
                <a:gd name="T34" fmla="*/ 9 w 12"/>
                <a:gd name="T35" fmla="*/ 6 h 32"/>
                <a:gd name="T36" fmla="*/ 6 w 12"/>
                <a:gd name="T37" fmla="*/ 7 h 32"/>
                <a:gd name="T38" fmla="*/ 4 w 12"/>
                <a:gd name="T39" fmla="*/ 6 h 32"/>
                <a:gd name="T40" fmla="*/ 3 w 12"/>
                <a:gd name="T41" fmla="*/ 3 h 32"/>
                <a:gd name="T42" fmla="*/ 4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9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7"/>
            <p:cNvSpPr/>
            <p:nvPr/>
          </p:nvSpPr>
          <p:spPr bwMode="auto">
            <a:xfrm>
              <a:off x="504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1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4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8"/>
            <p:cNvSpPr>
              <a:spLocks noEditPoints="1"/>
            </p:cNvSpPr>
            <p:nvPr/>
          </p:nvSpPr>
          <p:spPr bwMode="auto">
            <a:xfrm>
              <a:off x="565" y="2821"/>
              <a:ext cx="50" cy="76"/>
            </a:xfrm>
            <a:custGeom>
              <a:avLst/>
              <a:gdLst>
                <a:gd name="T0" fmla="*/ 14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17 w 21"/>
                <a:gd name="T7" fmla="*/ 3 h 32"/>
                <a:gd name="T8" fmla="*/ 19 w 21"/>
                <a:gd name="T9" fmla="*/ 5 h 32"/>
                <a:gd name="T10" fmla="*/ 19 w 21"/>
                <a:gd name="T11" fmla="*/ 8 h 32"/>
                <a:gd name="T12" fmla="*/ 18 w 21"/>
                <a:gd name="T13" fmla="*/ 12 h 32"/>
                <a:gd name="T14" fmla="*/ 14 w 21"/>
                <a:gd name="T15" fmla="*/ 14 h 32"/>
                <a:gd name="T16" fmla="*/ 11 w 21"/>
                <a:gd name="T17" fmla="*/ 15 h 32"/>
                <a:gd name="T18" fmla="*/ 8 w 21"/>
                <a:gd name="T19" fmla="*/ 15 h 32"/>
                <a:gd name="T20" fmla="*/ 6 w 21"/>
                <a:gd name="T21" fmla="*/ 16 h 32"/>
                <a:gd name="T22" fmla="*/ 5 w 21"/>
                <a:gd name="T23" fmla="*/ 17 h 32"/>
                <a:gd name="T24" fmla="*/ 6 w 21"/>
                <a:gd name="T25" fmla="*/ 19 h 32"/>
                <a:gd name="T26" fmla="*/ 8 w 21"/>
                <a:gd name="T27" fmla="*/ 19 h 32"/>
                <a:gd name="T28" fmla="*/ 12 w 21"/>
                <a:gd name="T29" fmla="*/ 19 h 32"/>
                <a:gd name="T30" fmla="*/ 19 w 21"/>
                <a:gd name="T31" fmla="*/ 20 h 32"/>
                <a:gd name="T32" fmla="*/ 21 w 21"/>
                <a:gd name="T33" fmla="*/ 25 h 32"/>
                <a:gd name="T34" fmla="*/ 20 w 21"/>
                <a:gd name="T35" fmla="*/ 28 h 32"/>
                <a:gd name="T36" fmla="*/ 17 w 21"/>
                <a:gd name="T37" fmla="*/ 31 h 32"/>
                <a:gd name="T38" fmla="*/ 10 w 21"/>
                <a:gd name="T39" fmla="*/ 32 h 32"/>
                <a:gd name="T40" fmla="*/ 5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1 w 21"/>
                <a:gd name="T47" fmla="*/ 26 h 32"/>
                <a:gd name="T48" fmla="*/ 4 w 21"/>
                <a:gd name="T49" fmla="*/ 24 h 32"/>
                <a:gd name="T50" fmla="*/ 1 w 21"/>
                <a:gd name="T51" fmla="*/ 20 h 32"/>
                <a:gd name="T52" fmla="*/ 2 w 21"/>
                <a:gd name="T53" fmla="*/ 17 h 32"/>
                <a:gd name="T54" fmla="*/ 6 w 21"/>
                <a:gd name="T55" fmla="*/ 15 h 32"/>
                <a:gd name="T56" fmla="*/ 2 w 21"/>
                <a:gd name="T57" fmla="*/ 12 h 32"/>
                <a:gd name="T58" fmla="*/ 0 w 21"/>
                <a:gd name="T59" fmla="*/ 7 h 32"/>
                <a:gd name="T60" fmla="*/ 3 w 21"/>
                <a:gd name="T61" fmla="*/ 2 h 32"/>
                <a:gd name="T62" fmla="*/ 10 w 21"/>
                <a:gd name="T63" fmla="*/ 0 h 32"/>
                <a:gd name="T64" fmla="*/ 14 w 21"/>
                <a:gd name="T65" fmla="*/ 0 h 32"/>
                <a:gd name="T66" fmla="*/ 9 w 21"/>
                <a:gd name="T67" fmla="*/ 25 h 32"/>
                <a:gd name="T68" fmla="*/ 6 w 21"/>
                <a:gd name="T69" fmla="*/ 25 h 32"/>
                <a:gd name="T70" fmla="*/ 4 w 21"/>
                <a:gd name="T71" fmla="*/ 27 h 32"/>
                <a:gd name="T72" fmla="*/ 6 w 21"/>
                <a:gd name="T73" fmla="*/ 29 h 32"/>
                <a:gd name="T74" fmla="*/ 11 w 21"/>
                <a:gd name="T75" fmla="*/ 30 h 32"/>
                <a:gd name="T76" fmla="*/ 16 w 21"/>
                <a:gd name="T77" fmla="*/ 29 h 32"/>
                <a:gd name="T78" fmla="*/ 17 w 21"/>
                <a:gd name="T79" fmla="*/ 27 h 32"/>
                <a:gd name="T80" fmla="*/ 17 w 21"/>
                <a:gd name="T81" fmla="*/ 26 h 32"/>
                <a:gd name="T82" fmla="*/ 15 w 21"/>
                <a:gd name="T83" fmla="*/ 25 h 32"/>
                <a:gd name="T84" fmla="*/ 9 w 21"/>
                <a:gd name="T85" fmla="*/ 25 h 32"/>
                <a:gd name="T86" fmla="*/ 10 w 21"/>
                <a:gd name="T87" fmla="*/ 1 h 32"/>
                <a:gd name="T88" fmla="*/ 8 w 21"/>
                <a:gd name="T89" fmla="*/ 2 h 32"/>
                <a:gd name="T90" fmla="*/ 7 w 21"/>
                <a:gd name="T91" fmla="*/ 8 h 32"/>
                <a:gd name="T92" fmla="*/ 8 w 21"/>
                <a:gd name="T93" fmla="*/ 13 h 32"/>
                <a:gd name="T94" fmla="*/ 10 w 21"/>
                <a:gd name="T95" fmla="*/ 14 h 32"/>
                <a:gd name="T96" fmla="*/ 12 w 21"/>
                <a:gd name="T97" fmla="*/ 13 h 32"/>
                <a:gd name="T98" fmla="*/ 13 w 21"/>
                <a:gd name="T99" fmla="*/ 8 h 32"/>
                <a:gd name="T100" fmla="*/ 12 w 21"/>
                <a:gd name="T101" fmla="*/ 2 h 32"/>
                <a:gd name="T102" fmla="*/ 10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9"/>
                    <a:pt x="19" y="10"/>
                    <a:pt x="18" y="12"/>
                  </a:cubicBezTo>
                  <a:cubicBezTo>
                    <a:pt x="17" y="13"/>
                    <a:pt x="16" y="14"/>
                    <a:pt x="14" y="14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0" y="15"/>
                    <a:pt x="10" y="15"/>
                    <a:pt x="8" y="15"/>
                  </a:cubicBezTo>
                  <a:cubicBezTo>
                    <a:pt x="7" y="15"/>
                    <a:pt x="7" y="15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1" y="27"/>
                    <a:pt x="20" y="28"/>
                  </a:cubicBezTo>
                  <a:cubicBezTo>
                    <a:pt x="19" y="29"/>
                    <a:pt x="18" y="30"/>
                    <a:pt x="17" y="31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8" y="32"/>
                    <a:pt x="6" y="32"/>
                    <a:pt x="5" y="31"/>
                  </a:cubicBezTo>
                  <a:cubicBezTo>
                    <a:pt x="3" y="31"/>
                    <a:pt x="2" y="30"/>
                    <a:pt x="1" y="30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2" y="25"/>
                    <a:pt x="3" y="25"/>
                    <a:pt x="4" y="24"/>
                  </a:cubicBezTo>
                  <a:cubicBezTo>
                    <a:pt x="2" y="23"/>
                    <a:pt x="1" y="22"/>
                    <a:pt x="1" y="20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6"/>
                    <a:pt x="4" y="15"/>
                    <a:pt x="6" y="15"/>
                  </a:cubicBezTo>
                  <a:cubicBezTo>
                    <a:pt x="4" y="14"/>
                    <a:pt x="3" y="13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1" y="0"/>
                    <a:pt x="12" y="0"/>
                    <a:pt x="14" y="0"/>
                  </a:cubicBezTo>
                  <a:close/>
                  <a:moveTo>
                    <a:pt x="9" y="25"/>
                  </a:moveTo>
                  <a:cubicBezTo>
                    <a:pt x="7" y="25"/>
                    <a:pt x="6" y="25"/>
                    <a:pt x="6" y="25"/>
                  </a:cubicBezTo>
                  <a:cubicBezTo>
                    <a:pt x="5" y="26"/>
                    <a:pt x="4" y="26"/>
                    <a:pt x="4" y="27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6" y="30"/>
                    <a:pt x="8" y="30"/>
                    <a:pt x="11" y="30"/>
                  </a:cubicBezTo>
                  <a:cubicBezTo>
                    <a:pt x="13" y="30"/>
                    <a:pt x="14" y="30"/>
                    <a:pt x="16" y="29"/>
                  </a:cubicBezTo>
                  <a:cubicBezTo>
                    <a:pt x="17" y="29"/>
                    <a:pt x="17" y="28"/>
                    <a:pt x="17" y="27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6"/>
                    <a:pt x="16" y="25"/>
                    <a:pt x="15" y="25"/>
                  </a:cubicBezTo>
                  <a:cubicBezTo>
                    <a:pt x="14" y="25"/>
                    <a:pt x="12" y="25"/>
                    <a:pt x="9" y="25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5"/>
                    <a:pt x="7" y="8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59"/>
            <p:cNvSpPr>
              <a:spLocks noEditPoints="1"/>
            </p:cNvSpPr>
            <p:nvPr/>
          </p:nvSpPr>
          <p:spPr bwMode="auto">
            <a:xfrm>
              <a:off x="648" y="2799"/>
              <a:ext cx="67" cy="74"/>
            </a:xfrm>
            <a:custGeom>
              <a:avLst/>
              <a:gdLst>
                <a:gd name="T0" fmla="*/ 20 w 28"/>
                <a:gd name="T1" fmla="*/ 14 h 31"/>
                <a:gd name="T2" fmla="*/ 26 w 28"/>
                <a:gd name="T3" fmla="*/ 17 h 31"/>
                <a:gd name="T4" fmla="*/ 28 w 28"/>
                <a:gd name="T5" fmla="*/ 22 h 31"/>
                <a:gd name="T6" fmla="*/ 26 w 28"/>
                <a:gd name="T7" fmla="*/ 28 h 31"/>
                <a:gd name="T8" fmla="*/ 16 w 28"/>
                <a:gd name="T9" fmla="*/ 31 h 31"/>
                <a:gd name="T10" fmla="*/ 0 w 28"/>
                <a:gd name="T11" fmla="*/ 31 h 31"/>
                <a:gd name="T12" fmla="*/ 0 w 28"/>
                <a:gd name="T13" fmla="*/ 30 h 31"/>
                <a:gd name="T14" fmla="*/ 3 w 28"/>
                <a:gd name="T15" fmla="*/ 29 h 31"/>
                <a:gd name="T16" fmla="*/ 4 w 28"/>
                <a:gd name="T17" fmla="*/ 28 h 31"/>
                <a:gd name="T18" fmla="*/ 4 w 28"/>
                <a:gd name="T19" fmla="*/ 25 h 31"/>
                <a:gd name="T20" fmla="*/ 4 w 28"/>
                <a:gd name="T21" fmla="*/ 5 h 31"/>
                <a:gd name="T22" fmla="*/ 4 w 28"/>
                <a:gd name="T23" fmla="*/ 2 h 31"/>
                <a:gd name="T24" fmla="*/ 3 w 28"/>
                <a:gd name="T25" fmla="*/ 1 h 31"/>
                <a:gd name="T26" fmla="*/ 0 w 28"/>
                <a:gd name="T27" fmla="*/ 0 h 31"/>
                <a:gd name="T28" fmla="*/ 0 w 28"/>
                <a:gd name="T29" fmla="*/ 0 h 31"/>
                <a:gd name="T30" fmla="*/ 15 w 28"/>
                <a:gd name="T31" fmla="*/ 0 h 31"/>
                <a:gd name="T32" fmla="*/ 22 w 28"/>
                <a:gd name="T33" fmla="*/ 0 h 31"/>
                <a:gd name="T34" fmla="*/ 26 w 28"/>
                <a:gd name="T35" fmla="*/ 3 h 31"/>
                <a:gd name="T36" fmla="*/ 27 w 28"/>
                <a:gd name="T37" fmla="*/ 7 h 31"/>
                <a:gd name="T38" fmla="*/ 25 w 28"/>
                <a:gd name="T39" fmla="*/ 11 h 31"/>
                <a:gd name="T40" fmla="*/ 20 w 28"/>
                <a:gd name="T41" fmla="*/ 14 h 31"/>
                <a:gd name="T42" fmla="*/ 11 w 28"/>
                <a:gd name="T43" fmla="*/ 15 h 31"/>
                <a:gd name="T44" fmla="*/ 11 w 28"/>
                <a:gd name="T45" fmla="*/ 25 h 31"/>
                <a:gd name="T46" fmla="*/ 11 w 28"/>
                <a:gd name="T47" fmla="*/ 26 h 31"/>
                <a:gd name="T48" fmla="*/ 12 w 28"/>
                <a:gd name="T49" fmla="*/ 28 h 31"/>
                <a:gd name="T50" fmla="*/ 14 w 28"/>
                <a:gd name="T51" fmla="*/ 29 h 31"/>
                <a:gd name="T52" fmla="*/ 17 w 28"/>
                <a:gd name="T53" fmla="*/ 28 h 31"/>
                <a:gd name="T54" fmla="*/ 20 w 28"/>
                <a:gd name="T55" fmla="*/ 26 h 31"/>
                <a:gd name="T56" fmla="*/ 20 w 28"/>
                <a:gd name="T57" fmla="*/ 22 h 31"/>
                <a:gd name="T58" fmla="*/ 19 w 28"/>
                <a:gd name="T59" fmla="*/ 18 h 31"/>
                <a:gd name="T60" fmla="*/ 17 w 28"/>
                <a:gd name="T61" fmla="*/ 16 h 31"/>
                <a:gd name="T62" fmla="*/ 11 w 28"/>
                <a:gd name="T63" fmla="*/ 15 h 31"/>
                <a:gd name="T64" fmla="*/ 11 w 28"/>
                <a:gd name="T65" fmla="*/ 14 h 31"/>
                <a:gd name="T66" fmla="*/ 16 w 28"/>
                <a:gd name="T67" fmla="*/ 13 h 31"/>
                <a:gd name="T68" fmla="*/ 19 w 28"/>
                <a:gd name="T69" fmla="*/ 11 h 31"/>
                <a:gd name="T70" fmla="*/ 19 w 28"/>
                <a:gd name="T71" fmla="*/ 7 h 31"/>
                <a:gd name="T72" fmla="*/ 19 w 28"/>
                <a:gd name="T73" fmla="*/ 4 h 31"/>
                <a:gd name="T74" fmla="*/ 16 w 28"/>
                <a:gd name="T75" fmla="*/ 2 h 31"/>
                <a:gd name="T76" fmla="*/ 11 w 28"/>
                <a:gd name="T77" fmla="*/ 1 h 31"/>
                <a:gd name="T78" fmla="*/ 11 w 28"/>
                <a:gd name="T7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31">
                  <a:moveTo>
                    <a:pt x="20" y="14"/>
                  </a:moveTo>
                  <a:cubicBezTo>
                    <a:pt x="23" y="15"/>
                    <a:pt x="25" y="16"/>
                    <a:pt x="26" y="17"/>
                  </a:cubicBezTo>
                  <a:cubicBezTo>
                    <a:pt x="28" y="18"/>
                    <a:pt x="28" y="20"/>
                    <a:pt x="28" y="22"/>
                  </a:cubicBezTo>
                  <a:cubicBezTo>
                    <a:pt x="28" y="24"/>
                    <a:pt x="28" y="26"/>
                    <a:pt x="26" y="28"/>
                  </a:cubicBezTo>
                  <a:cubicBezTo>
                    <a:pt x="23" y="30"/>
                    <a:pt x="20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29"/>
                  </a:cubicBezTo>
                  <a:cubicBezTo>
                    <a:pt x="3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5" y="2"/>
                    <a:pt x="26" y="3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9"/>
                    <a:pt x="27" y="10"/>
                    <a:pt x="25" y="11"/>
                  </a:cubicBezTo>
                  <a:cubicBezTo>
                    <a:pt x="24" y="13"/>
                    <a:pt x="22" y="13"/>
                    <a:pt x="20" y="14"/>
                  </a:cubicBezTo>
                  <a:close/>
                  <a:moveTo>
                    <a:pt x="11" y="1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3" y="29"/>
                    <a:pt x="14" y="29"/>
                  </a:cubicBezTo>
                  <a:cubicBezTo>
                    <a:pt x="15" y="29"/>
                    <a:pt x="16" y="29"/>
                    <a:pt x="17" y="28"/>
                  </a:cubicBezTo>
                  <a:cubicBezTo>
                    <a:pt x="18" y="28"/>
                    <a:pt x="19" y="27"/>
                    <a:pt x="20" y="26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7"/>
                    <a:pt x="18" y="16"/>
                    <a:pt x="17" y="16"/>
                  </a:cubicBezTo>
                  <a:cubicBezTo>
                    <a:pt x="15" y="16"/>
                    <a:pt x="14" y="15"/>
                    <a:pt x="11" y="15"/>
                  </a:cubicBezTo>
                  <a:close/>
                  <a:moveTo>
                    <a:pt x="11" y="14"/>
                  </a:moveTo>
                  <a:cubicBezTo>
                    <a:pt x="14" y="14"/>
                    <a:pt x="15" y="13"/>
                    <a:pt x="16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6"/>
                    <a:pt x="19" y="5"/>
                    <a:pt x="19" y="4"/>
                  </a:cubicBezTo>
                  <a:cubicBezTo>
                    <a:pt x="18" y="3"/>
                    <a:pt x="17" y="2"/>
                    <a:pt x="16" y="2"/>
                  </a:cubicBezTo>
                  <a:cubicBezTo>
                    <a:pt x="15" y="1"/>
                    <a:pt x="14" y="1"/>
                    <a:pt x="11" y="1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0"/>
            <p:cNvSpPr>
              <a:spLocks noEditPoints="1"/>
            </p:cNvSpPr>
            <p:nvPr/>
          </p:nvSpPr>
          <p:spPr bwMode="auto">
            <a:xfrm>
              <a:off x="724" y="2821"/>
              <a:ext cx="47" cy="52"/>
            </a:xfrm>
            <a:custGeom>
              <a:avLst/>
              <a:gdLst>
                <a:gd name="T0" fmla="*/ 10 w 20"/>
                <a:gd name="T1" fmla="*/ 0 h 22"/>
                <a:gd name="T2" fmla="*/ 15 w 20"/>
                <a:gd name="T3" fmla="*/ 1 h 22"/>
                <a:gd name="T4" fmla="*/ 19 w 20"/>
                <a:gd name="T5" fmla="*/ 5 h 22"/>
                <a:gd name="T6" fmla="*/ 20 w 20"/>
                <a:gd name="T7" fmla="*/ 11 h 22"/>
                <a:gd name="T8" fmla="*/ 18 w 20"/>
                <a:gd name="T9" fmla="*/ 19 h 22"/>
                <a:gd name="T10" fmla="*/ 10 w 20"/>
                <a:gd name="T11" fmla="*/ 22 h 22"/>
                <a:gd name="T12" fmla="*/ 2 w 20"/>
                <a:gd name="T13" fmla="*/ 19 h 22"/>
                <a:gd name="T14" fmla="*/ 0 w 20"/>
                <a:gd name="T15" fmla="*/ 11 h 22"/>
                <a:gd name="T16" fmla="*/ 3 w 20"/>
                <a:gd name="T17" fmla="*/ 3 h 22"/>
                <a:gd name="T18" fmla="*/ 10 w 20"/>
                <a:gd name="T19" fmla="*/ 0 h 22"/>
                <a:gd name="T20" fmla="*/ 10 w 20"/>
                <a:gd name="T21" fmla="*/ 1 h 22"/>
                <a:gd name="T22" fmla="*/ 8 w 20"/>
                <a:gd name="T23" fmla="*/ 2 h 22"/>
                <a:gd name="T24" fmla="*/ 7 w 20"/>
                <a:gd name="T25" fmla="*/ 6 h 22"/>
                <a:gd name="T26" fmla="*/ 7 w 20"/>
                <a:gd name="T27" fmla="*/ 13 h 22"/>
                <a:gd name="T28" fmla="*/ 7 w 20"/>
                <a:gd name="T29" fmla="*/ 17 h 22"/>
                <a:gd name="T30" fmla="*/ 8 w 20"/>
                <a:gd name="T31" fmla="*/ 20 h 22"/>
                <a:gd name="T32" fmla="*/ 10 w 20"/>
                <a:gd name="T33" fmla="*/ 21 h 22"/>
                <a:gd name="T34" fmla="*/ 12 w 20"/>
                <a:gd name="T35" fmla="*/ 20 h 22"/>
                <a:gd name="T36" fmla="*/ 13 w 20"/>
                <a:gd name="T37" fmla="*/ 18 h 22"/>
                <a:gd name="T38" fmla="*/ 13 w 20"/>
                <a:gd name="T39" fmla="*/ 9 h 22"/>
                <a:gd name="T40" fmla="*/ 13 w 20"/>
                <a:gd name="T41" fmla="*/ 4 h 22"/>
                <a:gd name="T42" fmla="*/ 11 w 20"/>
                <a:gd name="T43" fmla="*/ 2 h 22"/>
                <a:gd name="T44" fmla="*/ 10 w 20"/>
                <a:gd name="T4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2">
                  <a:moveTo>
                    <a:pt x="10" y="0"/>
                  </a:move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7"/>
                    <a:pt x="20" y="9"/>
                    <a:pt x="20" y="11"/>
                  </a:cubicBezTo>
                  <a:cubicBezTo>
                    <a:pt x="20" y="14"/>
                    <a:pt x="19" y="17"/>
                    <a:pt x="18" y="19"/>
                  </a:cubicBezTo>
                  <a:cubicBezTo>
                    <a:pt x="16" y="21"/>
                    <a:pt x="13" y="22"/>
                    <a:pt x="10" y="22"/>
                  </a:cubicBezTo>
                  <a:cubicBezTo>
                    <a:pt x="7" y="22"/>
                    <a:pt x="4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1"/>
                    <a:pt x="7" y="0"/>
                    <a:pt x="10" y="0"/>
                  </a:cubicBezTo>
                  <a:close/>
                  <a:moveTo>
                    <a:pt x="10" y="1"/>
                  </a:moveTo>
                  <a:cubicBezTo>
                    <a:pt x="9" y="1"/>
                    <a:pt x="8" y="1"/>
                    <a:pt x="8" y="2"/>
                  </a:cubicBezTo>
                  <a:cubicBezTo>
                    <a:pt x="7" y="3"/>
                    <a:pt x="7" y="4"/>
                    <a:pt x="7" y="6"/>
                  </a:cubicBezTo>
                  <a:cubicBezTo>
                    <a:pt x="7" y="7"/>
                    <a:pt x="7" y="10"/>
                    <a:pt x="7" y="13"/>
                  </a:cubicBezTo>
                  <a:cubicBezTo>
                    <a:pt x="7" y="14"/>
                    <a:pt x="7" y="16"/>
                    <a:pt x="7" y="17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1"/>
                  </a:cubicBezTo>
                  <a:cubicBezTo>
                    <a:pt x="11" y="21"/>
                    <a:pt x="11" y="21"/>
                    <a:pt x="12" y="20"/>
                  </a:cubicBezTo>
                  <a:cubicBezTo>
                    <a:pt x="12" y="20"/>
                    <a:pt x="13" y="19"/>
                    <a:pt x="13" y="18"/>
                  </a:cubicBezTo>
                  <a:cubicBezTo>
                    <a:pt x="13" y="17"/>
                    <a:pt x="13" y="14"/>
                    <a:pt x="13" y="9"/>
                  </a:cubicBezTo>
                  <a:cubicBezTo>
                    <a:pt x="13" y="7"/>
                    <a:pt x="13" y="5"/>
                    <a:pt x="13" y="4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61"/>
            <p:cNvSpPr/>
            <p:nvPr/>
          </p:nvSpPr>
          <p:spPr bwMode="auto">
            <a:xfrm>
              <a:off x="776" y="2802"/>
              <a:ext cx="36" cy="71"/>
            </a:xfrm>
            <a:custGeom>
              <a:avLst/>
              <a:gdLst>
                <a:gd name="T0" fmla="*/ 10 w 15"/>
                <a:gd name="T1" fmla="*/ 0 h 30"/>
                <a:gd name="T2" fmla="*/ 10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10 w 15"/>
                <a:gd name="T9" fmla="*/ 10 h 30"/>
                <a:gd name="T10" fmla="*/ 10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4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  <a:gd name="T40" fmla="*/ 10 w 15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10" y="0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9"/>
                    <a:pt x="12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62"/>
            <p:cNvSpPr/>
            <p:nvPr/>
          </p:nvSpPr>
          <p:spPr bwMode="auto">
            <a:xfrm>
              <a:off x="816" y="2799"/>
              <a:ext cx="55" cy="74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12 h 31"/>
                <a:gd name="T4" fmla="*/ 12 w 23"/>
                <a:gd name="T5" fmla="*/ 9 h 31"/>
                <a:gd name="T6" fmla="*/ 15 w 23"/>
                <a:gd name="T7" fmla="*/ 9 h 31"/>
                <a:gd name="T8" fmla="*/ 18 w 23"/>
                <a:gd name="T9" fmla="*/ 10 h 31"/>
                <a:gd name="T10" fmla="*/ 20 w 23"/>
                <a:gd name="T11" fmla="*/ 12 h 31"/>
                <a:gd name="T12" fmla="*/ 21 w 23"/>
                <a:gd name="T13" fmla="*/ 18 h 31"/>
                <a:gd name="T14" fmla="*/ 21 w 23"/>
                <a:gd name="T15" fmla="*/ 26 h 31"/>
                <a:gd name="T16" fmla="*/ 21 w 23"/>
                <a:gd name="T17" fmla="*/ 29 h 31"/>
                <a:gd name="T18" fmla="*/ 23 w 23"/>
                <a:gd name="T19" fmla="*/ 30 h 31"/>
                <a:gd name="T20" fmla="*/ 23 w 23"/>
                <a:gd name="T21" fmla="*/ 31 h 31"/>
                <a:gd name="T22" fmla="*/ 12 w 23"/>
                <a:gd name="T23" fmla="*/ 31 h 31"/>
                <a:gd name="T24" fmla="*/ 12 w 23"/>
                <a:gd name="T25" fmla="*/ 30 h 31"/>
                <a:gd name="T26" fmla="*/ 14 w 23"/>
                <a:gd name="T27" fmla="*/ 29 h 31"/>
                <a:gd name="T28" fmla="*/ 14 w 23"/>
                <a:gd name="T29" fmla="*/ 26 h 31"/>
                <a:gd name="T30" fmla="*/ 14 w 23"/>
                <a:gd name="T31" fmla="*/ 16 h 31"/>
                <a:gd name="T32" fmla="*/ 14 w 23"/>
                <a:gd name="T33" fmla="*/ 13 h 31"/>
                <a:gd name="T34" fmla="*/ 13 w 23"/>
                <a:gd name="T35" fmla="*/ 12 h 31"/>
                <a:gd name="T36" fmla="*/ 12 w 23"/>
                <a:gd name="T37" fmla="*/ 12 h 31"/>
                <a:gd name="T38" fmla="*/ 10 w 23"/>
                <a:gd name="T39" fmla="*/ 12 h 31"/>
                <a:gd name="T40" fmla="*/ 9 w 23"/>
                <a:gd name="T41" fmla="*/ 15 h 31"/>
                <a:gd name="T42" fmla="*/ 9 w 23"/>
                <a:gd name="T43" fmla="*/ 26 h 31"/>
                <a:gd name="T44" fmla="*/ 9 w 23"/>
                <a:gd name="T45" fmla="*/ 29 h 31"/>
                <a:gd name="T46" fmla="*/ 11 w 23"/>
                <a:gd name="T47" fmla="*/ 30 h 31"/>
                <a:gd name="T48" fmla="*/ 11 w 23"/>
                <a:gd name="T49" fmla="*/ 31 h 31"/>
                <a:gd name="T50" fmla="*/ 0 w 23"/>
                <a:gd name="T51" fmla="*/ 31 h 31"/>
                <a:gd name="T52" fmla="*/ 0 w 23"/>
                <a:gd name="T53" fmla="*/ 30 h 31"/>
                <a:gd name="T54" fmla="*/ 2 w 23"/>
                <a:gd name="T55" fmla="*/ 29 h 31"/>
                <a:gd name="T56" fmla="*/ 2 w 23"/>
                <a:gd name="T57" fmla="*/ 26 h 31"/>
                <a:gd name="T58" fmla="*/ 2 w 23"/>
                <a:gd name="T59" fmla="*/ 4 h 31"/>
                <a:gd name="T60" fmla="*/ 2 w 23"/>
                <a:gd name="T61" fmla="*/ 1 h 31"/>
                <a:gd name="T62" fmla="*/ 0 w 23"/>
                <a:gd name="T63" fmla="*/ 0 h 31"/>
                <a:gd name="T64" fmla="*/ 0 w 23"/>
                <a:gd name="T65" fmla="*/ 0 h 31"/>
                <a:gd name="T66" fmla="*/ 9 w 23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1" y="10"/>
                    <a:pt x="12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7" y="9"/>
                    <a:pt x="18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3"/>
                    <a:pt x="21" y="15"/>
                    <a:pt x="21" y="1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30"/>
                    <a:pt x="22" y="30"/>
                    <a:pt x="23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4"/>
                    <a:pt x="14" y="13"/>
                  </a:cubicBezTo>
                  <a:cubicBezTo>
                    <a:pt x="14" y="13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3"/>
            <p:cNvSpPr>
              <a:spLocks noEditPoints="1"/>
            </p:cNvSpPr>
            <p:nvPr/>
          </p:nvSpPr>
          <p:spPr bwMode="auto">
            <a:xfrm>
              <a:off x="897" y="2797"/>
              <a:ext cx="78" cy="76"/>
            </a:xfrm>
            <a:custGeom>
              <a:avLst/>
              <a:gdLst>
                <a:gd name="T0" fmla="*/ 19 w 33"/>
                <a:gd name="T1" fmla="*/ 23 h 32"/>
                <a:gd name="T2" fmla="*/ 8 w 33"/>
                <a:gd name="T3" fmla="*/ 23 h 32"/>
                <a:gd name="T4" fmla="*/ 7 w 33"/>
                <a:gd name="T5" fmla="*/ 26 h 32"/>
                <a:gd name="T6" fmla="*/ 6 w 33"/>
                <a:gd name="T7" fmla="*/ 28 h 32"/>
                <a:gd name="T8" fmla="*/ 7 w 33"/>
                <a:gd name="T9" fmla="*/ 30 h 32"/>
                <a:gd name="T10" fmla="*/ 10 w 33"/>
                <a:gd name="T11" fmla="*/ 31 h 32"/>
                <a:gd name="T12" fmla="*/ 10 w 33"/>
                <a:gd name="T13" fmla="*/ 32 h 32"/>
                <a:gd name="T14" fmla="*/ 0 w 33"/>
                <a:gd name="T15" fmla="*/ 32 h 32"/>
                <a:gd name="T16" fmla="*/ 0 w 33"/>
                <a:gd name="T17" fmla="*/ 31 h 32"/>
                <a:gd name="T18" fmla="*/ 3 w 33"/>
                <a:gd name="T19" fmla="*/ 29 h 32"/>
                <a:gd name="T20" fmla="*/ 5 w 33"/>
                <a:gd name="T21" fmla="*/ 25 h 32"/>
                <a:gd name="T22" fmla="*/ 16 w 33"/>
                <a:gd name="T23" fmla="*/ 0 h 32"/>
                <a:gd name="T24" fmla="*/ 17 w 33"/>
                <a:gd name="T25" fmla="*/ 0 h 32"/>
                <a:gd name="T26" fmla="*/ 28 w 33"/>
                <a:gd name="T27" fmla="*/ 25 h 32"/>
                <a:gd name="T28" fmla="*/ 31 w 33"/>
                <a:gd name="T29" fmla="*/ 30 h 32"/>
                <a:gd name="T30" fmla="*/ 33 w 33"/>
                <a:gd name="T31" fmla="*/ 31 h 32"/>
                <a:gd name="T32" fmla="*/ 33 w 33"/>
                <a:gd name="T33" fmla="*/ 32 h 32"/>
                <a:gd name="T34" fmla="*/ 18 w 33"/>
                <a:gd name="T35" fmla="*/ 32 h 32"/>
                <a:gd name="T36" fmla="*/ 18 w 33"/>
                <a:gd name="T37" fmla="*/ 31 h 32"/>
                <a:gd name="T38" fmla="*/ 18 w 33"/>
                <a:gd name="T39" fmla="*/ 31 h 32"/>
                <a:gd name="T40" fmla="*/ 21 w 33"/>
                <a:gd name="T41" fmla="*/ 30 h 32"/>
                <a:gd name="T42" fmla="*/ 22 w 33"/>
                <a:gd name="T43" fmla="*/ 29 h 32"/>
                <a:gd name="T44" fmla="*/ 21 w 33"/>
                <a:gd name="T45" fmla="*/ 28 h 32"/>
                <a:gd name="T46" fmla="*/ 21 w 33"/>
                <a:gd name="T47" fmla="*/ 27 h 32"/>
                <a:gd name="T48" fmla="*/ 19 w 33"/>
                <a:gd name="T49" fmla="*/ 23 h 32"/>
                <a:gd name="T50" fmla="*/ 18 w 33"/>
                <a:gd name="T51" fmla="*/ 21 h 32"/>
                <a:gd name="T52" fmla="*/ 14 w 33"/>
                <a:gd name="T53" fmla="*/ 10 h 32"/>
                <a:gd name="T54" fmla="*/ 9 w 33"/>
                <a:gd name="T55" fmla="*/ 21 h 32"/>
                <a:gd name="T56" fmla="*/ 18 w 33"/>
                <a:gd name="T5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" h="32">
                  <a:moveTo>
                    <a:pt x="1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6" y="29"/>
                    <a:pt x="6" y="30"/>
                    <a:pt x="7" y="30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0"/>
                    <a:pt x="3" y="29"/>
                  </a:cubicBezTo>
                  <a:cubicBezTo>
                    <a:pt x="3" y="29"/>
                    <a:pt x="4" y="27"/>
                    <a:pt x="5" y="2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8"/>
                    <a:pt x="30" y="29"/>
                    <a:pt x="31" y="30"/>
                  </a:cubicBezTo>
                  <a:cubicBezTo>
                    <a:pt x="31" y="30"/>
                    <a:pt x="32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7"/>
                  </a:cubicBezTo>
                  <a:lnTo>
                    <a:pt x="19" y="23"/>
                  </a:lnTo>
                  <a:close/>
                  <a:moveTo>
                    <a:pt x="18" y="2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4"/>
            <p:cNvSpPr>
              <a:spLocks noEditPoints="1"/>
            </p:cNvSpPr>
            <p:nvPr/>
          </p:nvSpPr>
          <p:spPr bwMode="auto">
            <a:xfrm>
              <a:off x="977" y="2799"/>
              <a:ext cx="57" cy="74"/>
            </a:xfrm>
            <a:custGeom>
              <a:avLst/>
              <a:gdLst>
                <a:gd name="T0" fmla="*/ 9 w 24"/>
                <a:gd name="T1" fmla="*/ 0 h 31"/>
                <a:gd name="T2" fmla="*/ 9 w 24"/>
                <a:gd name="T3" fmla="*/ 11 h 31"/>
                <a:gd name="T4" fmla="*/ 15 w 24"/>
                <a:gd name="T5" fmla="*/ 9 h 31"/>
                <a:gd name="T6" fmla="*/ 19 w 24"/>
                <a:gd name="T7" fmla="*/ 10 h 31"/>
                <a:gd name="T8" fmla="*/ 22 w 24"/>
                <a:gd name="T9" fmla="*/ 14 h 31"/>
                <a:gd name="T10" fmla="*/ 24 w 24"/>
                <a:gd name="T11" fmla="*/ 19 h 31"/>
                <a:gd name="T12" fmla="*/ 22 w 24"/>
                <a:gd name="T13" fmla="*/ 25 h 31"/>
                <a:gd name="T14" fmla="*/ 18 w 24"/>
                <a:gd name="T15" fmla="*/ 30 h 31"/>
                <a:gd name="T16" fmla="*/ 13 w 24"/>
                <a:gd name="T17" fmla="*/ 31 h 31"/>
                <a:gd name="T18" fmla="*/ 10 w 24"/>
                <a:gd name="T19" fmla="*/ 31 h 31"/>
                <a:gd name="T20" fmla="*/ 7 w 24"/>
                <a:gd name="T21" fmla="*/ 29 h 31"/>
                <a:gd name="T22" fmla="*/ 4 w 24"/>
                <a:gd name="T23" fmla="*/ 31 h 31"/>
                <a:gd name="T24" fmla="*/ 3 w 24"/>
                <a:gd name="T25" fmla="*/ 31 h 31"/>
                <a:gd name="T26" fmla="*/ 3 w 24"/>
                <a:gd name="T27" fmla="*/ 4 h 31"/>
                <a:gd name="T28" fmla="*/ 3 w 24"/>
                <a:gd name="T29" fmla="*/ 2 h 31"/>
                <a:gd name="T30" fmla="*/ 2 w 24"/>
                <a:gd name="T31" fmla="*/ 1 h 31"/>
                <a:gd name="T32" fmla="*/ 0 w 24"/>
                <a:gd name="T33" fmla="*/ 0 h 31"/>
                <a:gd name="T34" fmla="*/ 0 w 24"/>
                <a:gd name="T35" fmla="*/ 0 h 31"/>
                <a:gd name="T36" fmla="*/ 9 w 24"/>
                <a:gd name="T37" fmla="*/ 0 h 31"/>
                <a:gd name="T38" fmla="*/ 9 w 24"/>
                <a:gd name="T39" fmla="*/ 13 h 31"/>
                <a:gd name="T40" fmla="*/ 9 w 24"/>
                <a:gd name="T41" fmla="*/ 23 h 31"/>
                <a:gd name="T42" fmla="*/ 9 w 24"/>
                <a:gd name="T43" fmla="*/ 27 h 31"/>
                <a:gd name="T44" fmla="*/ 11 w 24"/>
                <a:gd name="T45" fmla="*/ 29 h 31"/>
                <a:gd name="T46" fmla="*/ 13 w 24"/>
                <a:gd name="T47" fmla="*/ 30 h 31"/>
                <a:gd name="T48" fmla="*/ 15 w 24"/>
                <a:gd name="T49" fmla="*/ 29 h 31"/>
                <a:gd name="T50" fmla="*/ 16 w 24"/>
                <a:gd name="T51" fmla="*/ 26 h 31"/>
                <a:gd name="T52" fmla="*/ 17 w 24"/>
                <a:gd name="T53" fmla="*/ 19 h 31"/>
                <a:gd name="T54" fmla="*/ 16 w 24"/>
                <a:gd name="T55" fmla="*/ 13 h 31"/>
                <a:gd name="T56" fmla="*/ 13 w 24"/>
                <a:gd name="T57" fmla="*/ 11 h 31"/>
                <a:gd name="T58" fmla="*/ 9 w 24"/>
                <a:gd name="T5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3" y="9"/>
                    <a:pt x="15" y="9"/>
                  </a:cubicBezTo>
                  <a:cubicBezTo>
                    <a:pt x="17" y="9"/>
                    <a:pt x="18" y="9"/>
                    <a:pt x="19" y="10"/>
                  </a:cubicBezTo>
                  <a:cubicBezTo>
                    <a:pt x="21" y="11"/>
                    <a:pt x="22" y="12"/>
                    <a:pt x="22" y="14"/>
                  </a:cubicBezTo>
                  <a:cubicBezTo>
                    <a:pt x="23" y="15"/>
                    <a:pt x="24" y="17"/>
                    <a:pt x="24" y="19"/>
                  </a:cubicBezTo>
                  <a:cubicBezTo>
                    <a:pt x="24" y="21"/>
                    <a:pt x="23" y="24"/>
                    <a:pt x="22" y="25"/>
                  </a:cubicBezTo>
                  <a:cubicBezTo>
                    <a:pt x="21" y="27"/>
                    <a:pt x="20" y="29"/>
                    <a:pt x="18" y="30"/>
                  </a:cubicBezTo>
                  <a:cubicBezTo>
                    <a:pt x="17" y="31"/>
                    <a:pt x="15" y="31"/>
                    <a:pt x="13" y="31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0"/>
                    <a:pt x="8" y="30"/>
                    <a:pt x="7" y="29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  <a:moveTo>
                    <a:pt x="9" y="1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10" y="28"/>
                    <a:pt x="10" y="28"/>
                    <a:pt x="11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4" y="30"/>
                    <a:pt x="14" y="30"/>
                    <a:pt x="15" y="29"/>
                  </a:cubicBezTo>
                  <a:cubicBezTo>
                    <a:pt x="15" y="29"/>
                    <a:pt x="16" y="28"/>
                    <a:pt x="16" y="26"/>
                  </a:cubicBezTo>
                  <a:cubicBezTo>
                    <a:pt x="17" y="25"/>
                    <a:pt x="17" y="23"/>
                    <a:pt x="17" y="19"/>
                  </a:cubicBezTo>
                  <a:cubicBezTo>
                    <a:pt x="17" y="16"/>
                    <a:pt x="16" y="14"/>
                    <a:pt x="16" y="13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2" y="11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5"/>
            <p:cNvSpPr>
              <a:spLocks noEditPoints="1"/>
            </p:cNvSpPr>
            <p:nvPr/>
          </p:nvSpPr>
          <p:spPr bwMode="auto">
            <a:xfrm>
              <a:off x="1041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6"/>
            <p:cNvSpPr/>
            <p:nvPr/>
          </p:nvSpPr>
          <p:spPr bwMode="auto">
            <a:xfrm>
              <a:off x="1072" y="2799"/>
              <a:ext cx="26" cy="74"/>
            </a:xfrm>
            <a:custGeom>
              <a:avLst/>
              <a:gdLst>
                <a:gd name="T0" fmla="*/ 9 w 11"/>
                <a:gd name="T1" fmla="*/ 0 h 31"/>
                <a:gd name="T2" fmla="*/ 9 w 11"/>
                <a:gd name="T3" fmla="*/ 26 h 31"/>
                <a:gd name="T4" fmla="*/ 9 w 11"/>
                <a:gd name="T5" fmla="*/ 29 h 31"/>
                <a:gd name="T6" fmla="*/ 11 w 11"/>
                <a:gd name="T7" fmla="*/ 30 h 31"/>
                <a:gd name="T8" fmla="*/ 11 w 11"/>
                <a:gd name="T9" fmla="*/ 31 h 31"/>
                <a:gd name="T10" fmla="*/ 0 w 11"/>
                <a:gd name="T11" fmla="*/ 31 h 31"/>
                <a:gd name="T12" fmla="*/ 0 w 11"/>
                <a:gd name="T13" fmla="*/ 30 h 31"/>
                <a:gd name="T14" fmla="*/ 2 w 11"/>
                <a:gd name="T15" fmla="*/ 29 h 31"/>
                <a:gd name="T16" fmla="*/ 2 w 11"/>
                <a:gd name="T17" fmla="*/ 26 h 31"/>
                <a:gd name="T18" fmla="*/ 2 w 11"/>
                <a:gd name="T19" fmla="*/ 4 h 31"/>
                <a:gd name="T20" fmla="*/ 2 w 11"/>
                <a:gd name="T21" fmla="*/ 1 h 31"/>
                <a:gd name="T22" fmla="*/ 0 w 11"/>
                <a:gd name="T23" fmla="*/ 0 h 31"/>
                <a:gd name="T24" fmla="*/ 0 w 11"/>
                <a:gd name="T25" fmla="*/ 0 h 31"/>
                <a:gd name="T26" fmla="*/ 9 w 11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9" y="0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10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29"/>
                  </a:cubicBezTo>
                  <a:cubicBezTo>
                    <a:pt x="2" y="29"/>
                    <a:pt x="2" y="28"/>
                    <a:pt x="2" y="2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7"/>
            <p:cNvSpPr>
              <a:spLocks noEditPoints="1"/>
            </p:cNvSpPr>
            <p:nvPr/>
          </p:nvSpPr>
          <p:spPr bwMode="auto">
            <a:xfrm>
              <a:off x="1103" y="2797"/>
              <a:ext cx="26" cy="76"/>
            </a:xfrm>
            <a:custGeom>
              <a:avLst/>
              <a:gdLst>
                <a:gd name="T0" fmla="*/ 9 w 11"/>
                <a:gd name="T1" fmla="*/ 10 h 32"/>
                <a:gd name="T2" fmla="*/ 9 w 11"/>
                <a:gd name="T3" fmla="*/ 27 h 32"/>
                <a:gd name="T4" fmla="*/ 9 w 11"/>
                <a:gd name="T5" fmla="*/ 30 h 32"/>
                <a:gd name="T6" fmla="*/ 11 w 11"/>
                <a:gd name="T7" fmla="*/ 31 h 32"/>
                <a:gd name="T8" fmla="*/ 11 w 11"/>
                <a:gd name="T9" fmla="*/ 32 h 32"/>
                <a:gd name="T10" fmla="*/ 0 w 11"/>
                <a:gd name="T11" fmla="*/ 32 h 32"/>
                <a:gd name="T12" fmla="*/ 0 w 11"/>
                <a:gd name="T13" fmla="*/ 31 h 32"/>
                <a:gd name="T14" fmla="*/ 2 w 11"/>
                <a:gd name="T15" fmla="*/ 30 h 32"/>
                <a:gd name="T16" fmla="*/ 2 w 11"/>
                <a:gd name="T17" fmla="*/ 27 h 32"/>
                <a:gd name="T18" fmla="*/ 2 w 11"/>
                <a:gd name="T19" fmla="*/ 15 h 32"/>
                <a:gd name="T20" fmla="*/ 2 w 11"/>
                <a:gd name="T21" fmla="*/ 12 h 32"/>
                <a:gd name="T22" fmla="*/ 0 w 11"/>
                <a:gd name="T23" fmla="*/ 11 h 32"/>
                <a:gd name="T24" fmla="*/ 0 w 11"/>
                <a:gd name="T25" fmla="*/ 10 h 32"/>
                <a:gd name="T26" fmla="*/ 9 w 11"/>
                <a:gd name="T27" fmla="*/ 10 h 32"/>
                <a:gd name="T28" fmla="*/ 5 w 11"/>
                <a:gd name="T29" fmla="*/ 0 h 32"/>
                <a:gd name="T30" fmla="*/ 8 w 11"/>
                <a:gd name="T31" fmla="*/ 1 h 32"/>
                <a:gd name="T32" fmla="*/ 9 w 11"/>
                <a:gd name="T33" fmla="*/ 3 h 32"/>
                <a:gd name="T34" fmla="*/ 8 w 11"/>
                <a:gd name="T35" fmla="*/ 6 h 32"/>
                <a:gd name="T36" fmla="*/ 5 w 11"/>
                <a:gd name="T37" fmla="*/ 7 h 32"/>
                <a:gd name="T38" fmla="*/ 3 w 11"/>
                <a:gd name="T39" fmla="*/ 6 h 32"/>
                <a:gd name="T40" fmla="*/ 2 w 11"/>
                <a:gd name="T41" fmla="*/ 3 h 32"/>
                <a:gd name="T42" fmla="*/ 3 w 11"/>
                <a:gd name="T43" fmla="*/ 1 h 32"/>
                <a:gd name="T44" fmla="*/ 5 w 11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0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5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8"/>
            <p:cNvSpPr/>
            <p:nvPr/>
          </p:nvSpPr>
          <p:spPr bwMode="auto">
            <a:xfrm>
              <a:off x="1133" y="2802"/>
              <a:ext cx="33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9 w 14"/>
                <a:gd name="T13" fmla="*/ 26 h 30"/>
                <a:gd name="T14" fmla="*/ 10 w 14"/>
                <a:gd name="T15" fmla="*/ 27 h 30"/>
                <a:gd name="T16" fmla="*/ 10 w 14"/>
                <a:gd name="T17" fmla="*/ 27 h 30"/>
                <a:gd name="T18" fmla="*/ 13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4 w 14"/>
                <a:gd name="T25" fmla="*/ 29 h 30"/>
                <a:gd name="T26" fmla="*/ 3 w 14"/>
                <a:gd name="T27" fmla="*/ 26 h 30"/>
                <a:gd name="T28" fmla="*/ 2 w 14"/>
                <a:gd name="T29" fmla="*/ 22 h 30"/>
                <a:gd name="T30" fmla="*/ 2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4 w 14"/>
                <a:gd name="T37" fmla="*/ 5 h 30"/>
                <a:gd name="T38" fmla="*/ 8 w 14"/>
                <a:gd name="T39" fmla="*/ 0 h 30"/>
                <a:gd name="T40" fmla="*/ 9 w 14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6" y="30"/>
                    <a:pt x="5" y="30"/>
                    <a:pt x="4" y="29"/>
                  </a:cubicBezTo>
                  <a:cubicBezTo>
                    <a:pt x="3" y="28"/>
                    <a:pt x="3" y="27"/>
                    <a:pt x="3" y="26"/>
                  </a:cubicBezTo>
                  <a:cubicBezTo>
                    <a:pt x="2" y="26"/>
                    <a:pt x="2" y="24"/>
                    <a:pt x="2" y="2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3" y="7"/>
                    <a:pt x="4" y="5"/>
                  </a:cubicBezTo>
                  <a:cubicBezTo>
                    <a:pt x="6" y="4"/>
                    <a:pt x="7" y="2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69"/>
            <p:cNvSpPr/>
            <p:nvPr/>
          </p:nvSpPr>
          <p:spPr bwMode="auto">
            <a:xfrm>
              <a:off x="1169" y="2821"/>
              <a:ext cx="52" cy="76"/>
            </a:xfrm>
            <a:custGeom>
              <a:avLst/>
              <a:gdLst>
                <a:gd name="T0" fmla="*/ 11 w 22"/>
                <a:gd name="T1" fmla="*/ 23 h 32"/>
                <a:gd name="T2" fmla="*/ 4 w 22"/>
                <a:gd name="T3" fmla="*/ 7 h 32"/>
                <a:gd name="T4" fmla="*/ 2 w 22"/>
                <a:gd name="T5" fmla="*/ 2 h 32"/>
                <a:gd name="T6" fmla="*/ 0 w 22"/>
                <a:gd name="T7" fmla="*/ 1 h 32"/>
                <a:gd name="T8" fmla="*/ 0 w 22"/>
                <a:gd name="T9" fmla="*/ 0 h 32"/>
                <a:gd name="T10" fmla="*/ 11 w 22"/>
                <a:gd name="T11" fmla="*/ 0 h 32"/>
                <a:gd name="T12" fmla="*/ 11 w 22"/>
                <a:gd name="T13" fmla="*/ 1 h 32"/>
                <a:gd name="T14" fmla="*/ 10 w 22"/>
                <a:gd name="T15" fmla="*/ 1 h 32"/>
                <a:gd name="T16" fmla="*/ 9 w 22"/>
                <a:gd name="T17" fmla="*/ 2 h 32"/>
                <a:gd name="T18" fmla="*/ 10 w 22"/>
                <a:gd name="T19" fmla="*/ 6 h 32"/>
                <a:gd name="T20" fmla="*/ 14 w 22"/>
                <a:gd name="T21" fmla="*/ 14 h 32"/>
                <a:gd name="T22" fmla="*/ 16 w 22"/>
                <a:gd name="T23" fmla="*/ 8 h 32"/>
                <a:gd name="T24" fmla="*/ 18 w 22"/>
                <a:gd name="T25" fmla="*/ 3 h 32"/>
                <a:gd name="T26" fmla="*/ 17 w 22"/>
                <a:gd name="T27" fmla="*/ 2 h 32"/>
                <a:gd name="T28" fmla="*/ 15 w 22"/>
                <a:gd name="T29" fmla="*/ 1 h 32"/>
                <a:gd name="T30" fmla="*/ 15 w 22"/>
                <a:gd name="T31" fmla="*/ 0 h 32"/>
                <a:gd name="T32" fmla="*/ 22 w 22"/>
                <a:gd name="T33" fmla="*/ 0 h 32"/>
                <a:gd name="T34" fmla="*/ 22 w 22"/>
                <a:gd name="T35" fmla="*/ 1 h 32"/>
                <a:gd name="T36" fmla="*/ 21 w 22"/>
                <a:gd name="T37" fmla="*/ 2 h 32"/>
                <a:gd name="T38" fmla="*/ 18 w 22"/>
                <a:gd name="T39" fmla="*/ 7 h 32"/>
                <a:gd name="T40" fmla="*/ 12 w 22"/>
                <a:gd name="T41" fmla="*/ 23 h 32"/>
                <a:gd name="T42" fmla="*/ 9 w 22"/>
                <a:gd name="T43" fmla="*/ 30 h 32"/>
                <a:gd name="T44" fmla="*/ 5 w 22"/>
                <a:gd name="T45" fmla="*/ 32 h 32"/>
                <a:gd name="T46" fmla="*/ 2 w 22"/>
                <a:gd name="T47" fmla="*/ 31 h 32"/>
                <a:gd name="T48" fmla="*/ 1 w 22"/>
                <a:gd name="T49" fmla="*/ 28 h 32"/>
                <a:gd name="T50" fmla="*/ 1 w 22"/>
                <a:gd name="T51" fmla="*/ 26 h 32"/>
                <a:gd name="T52" fmla="*/ 3 w 22"/>
                <a:gd name="T53" fmla="*/ 25 h 32"/>
                <a:gd name="T54" fmla="*/ 5 w 22"/>
                <a:gd name="T55" fmla="*/ 26 h 32"/>
                <a:gd name="T56" fmla="*/ 6 w 22"/>
                <a:gd name="T57" fmla="*/ 28 h 32"/>
                <a:gd name="T58" fmla="*/ 6 w 22"/>
                <a:gd name="T59" fmla="*/ 29 h 32"/>
                <a:gd name="T60" fmla="*/ 7 w 22"/>
                <a:gd name="T61" fmla="*/ 29 h 32"/>
                <a:gd name="T62" fmla="*/ 8 w 22"/>
                <a:gd name="T63" fmla="*/ 29 h 32"/>
                <a:gd name="T64" fmla="*/ 10 w 22"/>
                <a:gd name="T65" fmla="*/ 24 h 32"/>
                <a:gd name="T66" fmla="*/ 11 w 22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2" y="3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4"/>
                    <a:pt x="10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8" y="4"/>
                    <a:pt x="18" y="3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2"/>
                  </a:cubicBezTo>
                  <a:cubicBezTo>
                    <a:pt x="20" y="2"/>
                    <a:pt x="19" y="4"/>
                    <a:pt x="18" y="7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6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2" y="25"/>
                    <a:pt x="3" y="25"/>
                    <a:pt x="3" y="25"/>
                  </a:cubicBezTo>
                  <a:cubicBezTo>
                    <a:pt x="4" y="25"/>
                    <a:pt x="5" y="25"/>
                    <a:pt x="5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8" y="29"/>
                    <a:pt x="8" y="29"/>
                  </a:cubicBezTo>
                  <a:cubicBezTo>
                    <a:pt x="9" y="28"/>
                    <a:pt x="9" y="27"/>
                    <a:pt x="10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0"/>
            <p:cNvSpPr>
              <a:spLocks noEditPoints="1"/>
            </p:cNvSpPr>
            <p:nvPr/>
          </p:nvSpPr>
          <p:spPr bwMode="auto">
            <a:xfrm>
              <a:off x="1256" y="2821"/>
              <a:ext cx="48" cy="52"/>
            </a:xfrm>
            <a:custGeom>
              <a:avLst/>
              <a:gdLst>
                <a:gd name="T0" fmla="*/ 11 w 20"/>
                <a:gd name="T1" fmla="*/ 19 h 22"/>
                <a:gd name="T2" fmla="*/ 4 w 20"/>
                <a:gd name="T3" fmla="*/ 22 h 22"/>
                <a:gd name="T4" fmla="*/ 1 w 20"/>
                <a:gd name="T5" fmla="*/ 21 h 22"/>
                <a:gd name="T6" fmla="*/ 0 w 20"/>
                <a:gd name="T7" fmla="*/ 18 h 22"/>
                <a:gd name="T8" fmla="*/ 2 w 20"/>
                <a:gd name="T9" fmla="*/ 13 h 22"/>
                <a:gd name="T10" fmla="*/ 11 w 20"/>
                <a:gd name="T11" fmla="*/ 8 h 22"/>
                <a:gd name="T12" fmla="*/ 11 w 20"/>
                <a:gd name="T13" fmla="*/ 6 h 22"/>
                <a:gd name="T14" fmla="*/ 11 w 20"/>
                <a:gd name="T15" fmla="*/ 3 h 22"/>
                <a:gd name="T16" fmla="*/ 10 w 20"/>
                <a:gd name="T17" fmla="*/ 2 h 22"/>
                <a:gd name="T18" fmla="*/ 8 w 20"/>
                <a:gd name="T19" fmla="*/ 1 h 22"/>
                <a:gd name="T20" fmla="*/ 6 w 20"/>
                <a:gd name="T21" fmla="*/ 2 h 22"/>
                <a:gd name="T22" fmla="*/ 5 w 20"/>
                <a:gd name="T23" fmla="*/ 3 h 22"/>
                <a:gd name="T24" fmla="*/ 6 w 20"/>
                <a:gd name="T25" fmla="*/ 4 h 22"/>
                <a:gd name="T26" fmla="*/ 7 w 20"/>
                <a:gd name="T27" fmla="*/ 6 h 22"/>
                <a:gd name="T28" fmla="*/ 6 w 20"/>
                <a:gd name="T29" fmla="*/ 8 h 22"/>
                <a:gd name="T30" fmla="*/ 4 w 20"/>
                <a:gd name="T31" fmla="*/ 9 h 22"/>
                <a:gd name="T32" fmla="*/ 1 w 20"/>
                <a:gd name="T33" fmla="*/ 8 h 22"/>
                <a:gd name="T34" fmla="*/ 0 w 20"/>
                <a:gd name="T35" fmla="*/ 6 h 22"/>
                <a:gd name="T36" fmla="*/ 1 w 20"/>
                <a:gd name="T37" fmla="*/ 3 h 22"/>
                <a:gd name="T38" fmla="*/ 5 w 20"/>
                <a:gd name="T39" fmla="*/ 0 h 22"/>
                <a:gd name="T40" fmla="*/ 10 w 20"/>
                <a:gd name="T41" fmla="*/ 0 h 22"/>
                <a:gd name="T42" fmla="*/ 15 w 20"/>
                <a:gd name="T43" fmla="*/ 1 h 22"/>
                <a:gd name="T44" fmla="*/ 17 w 20"/>
                <a:gd name="T45" fmla="*/ 4 h 22"/>
                <a:gd name="T46" fmla="*/ 17 w 20"/>
                <a:gd name="T47" fmla="*/ 8 h 22"/>
                <a:gd name="T48" fmla="*/ 17 w 20"/>
                <a:gd name="T49" fmla="*/ 16 h 22"/>
                <a:gd name="T50" fmla="*/ 17 w 20"/>
                <a:gd name="T51" fmla="*/ 18 h 22"/>
                <a:gd name="T52" fmla="*/ 18 w 20"/>
                <a:gd name="T53" fmla="*/ 19 h 22"/>
                <a:gd name="T54" fmla="*/ 18 w 20"/>
                <a:gd name="T55" fmla="*/ 19 h 22"/>
                <a:gd name="T56" fmla="*/ 20 w 20"/>
                <a:gd name="T57" fmla="*/ 18 h 22"/>
                <a:gd name="T58" fmla="*/ 20 w 20"/>
                <a:gd name="T59" fmla="*/ 19 h 22"/>
                <a:gd name="T60" fmla="*/ 18 w 20"/>
                <a:gd name="T61" fmla="*/ 21 h 22"/>
                <a:gd name="T62" fmla="*/ 15 w 20"/>
                <a:gd name="T63" fmla="*/ 22 h 22"/>
                <a:gd name="T64" fmla="*/ 12 w 20"/>
                <a:gd name="T65" fmla="*/ 21 h 22"/>
                <a:gd name="T66" fmla="*/ 11 w 20"/>
                <a:gd name="T67" fmla="*/ 19 h 22"/>
                <a:gd name="T68" fmla="*/ 11 w 20"/>
                <a:gd name="T69" fmla="*/ 17 h 22"/>
                <a:gd name="T70" fmla="*/ 11 w 20"/>
                <a:gd name="T71" fmla="*/ 10 h 22"/>
                <a:gd name="T72" fmla="*/ 7 w 20"/>
                <a:gd name="T73" fmla="*/ 13 h 22"/>
                <a:gd name="T74" fmla="*/ 6 w 20"/>
                <a:gd name="T75" fmla="*/ 16 h 22"/>
                <a:gd name="T76" fmla="*/ 7 w 20"/>
                <a:gd name="T77" fmla="*/ 18 h 22"/>
                <a:gd name="T78" fmla="*/ 8 w 20"/>
                <a:gd name="T79" fmla="*/ 18 h 22"/>
                <a:gd name="T80" fmla="*/ 11 w 20"/>
                <a:gd name="T8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2">
                  <a:moveTo>
                    <a:pt x="11" y="19"/>
                  </a:moveTo>
                  <a:cubicBezTo>
                    <a:pt x="8" y="21"/>
                    <a:pt x="6" y="22"/>
                    <a:pt x="4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6"/>
                    <a:pt x="0" y="15"/>
                    <a:pt x="2" y="13"/>
                  </a:cubicBezTo>
                  <a:cubicBezTo>
                    <a:pt x="3" y="12"/>
                    <a:pt x="6" y="10"/>
                    <a:pt x="11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7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7" y="4"/>
                    <a:pt x="17" y="6"/>
                    <a:pt x="17" y="8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19" y="21"/>
                    <a:pt x="18" y="21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4" y="22"/>
                    <a:pt x="13" y="22"/>
                    <a:pt x="12" y="21"/>
                  </a:cubicBezTo>
                  <a:cubicBezTo>
                    <a:pt x="12" y="21"/>
                    <a:pt x="11" y="20"/>
                    <a:pt x="11" y="19"/>
                  </a:cubicBezTo>
                  <a:close/>
                  <a:moveTo>
                    <a:pt x="11" y="17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8"/>
                    <a:pt x="10" y="18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71"/>
            <p:cNvSpPr/>
            <p:nvPr/>
          </p:nvSpPr>
          <p:spPr bwMode="auto">
            <a:xfrm>
              <a:off x="1311" y="2821"/>
              <a:ext cx="54" cy="52"/>
            </a:xfrm>
            <a:custGeom>
              <a:avLst/>
              <a:gdLst>
                <a:gd name="T0" fmla="*/ 8 w 23"/>
                <a:gd name="T1" fmla="*/ 0 h 22"/>
                <a:gd name="T2" fmla="*/ 8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8 w 23"/>
                <a:gd name="T9" fmla="*/ 1 h 22"/>
                <a:gd name="T10" fmla="*/ 20 w 23"/>
                <a:gd name="T11" fmla="*/ 4 h 22"/>
                <a:gd name="T12" fmla="*/ 20 w 23"/>
                <a:gd name="T13" fmla="*/ 9 h 22"/>
                <a:gd name="T14" fmla="*/ 20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8 w 23"/>
                <a:gd name="T39" fmla="*/ 6 h 22"/>
                <a:gd name="T40" fmla="*/ 8 w 23"/>
                <a:gd name="T41" fmla="*/ 17 h 22"/>
                <a:gd name="T42" fmla="*/ 9 w 23"/>
                <a:gd name="T43" fmla="*/ 20 h 22"/>
                <a:gd name="T44" fmla="*/ 10 w 23"/>
                <a:gd name="T45" fmla="*/ 21 h 22"/>
                <a:gd name="T46" fmla="*/ 10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8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0" y="4"/>
                    <a:pt x="20" y="6"/>
                    <a:pt x="20" y="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4"/>
                    <a:pt x="8" y="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72"/>
            <p:cNvSpPr>
              <a:spLocks noEditPoints="1"/>
            </p:cNvSpPr>
            <p:nvPr/>
          </p:nvSpPr>
          <p:spPr bwMode="auto">
            <a:xfrm>
              <a:off x="1372" y="2799"/>
              <a:ext cx="55" cy="74"/>
            </a:xfrm>
            <a:custGeom>
              <a:avLst/>
              <a:gdLst>
                <a:gd name="T0" fmla="*/ 21 w 23"/>
                <a:gd name="T1" fmla="*/ 0 h 31"/>
                <a:gd name="T2" fmla="*/ 21 w 23"/>
                <a:gd name="T3" fmla="*/ 24 h 31"/>
                <a:gd name="T4" fmla="*/ 21 w 23"/>
                <a:gd name="T5" fmla="*/ 27 h 31"/>
                <a:gd name="T6" fmla="*/ 21 w 23"/>
                <a:gd name="T7" fmla="*/ 28 h 31"/>
                <a:gd name="T8" fmla="*/ 23 w 23"/>
                <a:gd name="T9" fmla="*/ 29 h 31"/>
                <a:gd name="T10" fmla="*/ 23 w 23"/>
                <a:gd name="T11" fmla="*/ 30 h 31"/>
                <a:gd name="T12" fmla="*/ 14 w 23"/>
                <a:gd name="T13" fmla="*/ 31 h 31"/>
                <a:gd name="T14" fmla="*/ 14 w 23"/>
                <a:gd name="T15" fmla="*/ 28 h 31"/>
                <a:gd name="T16" fmla="*/ 11 w 23"/>
                <a:gd name="T17" fmla="*/ 31 h 31"/>
                <a:gd name="T18" fmla="*/ 8 w 23"/>
                <a:gd name="T19" fmla="*/ 31 h 31"/>
                <a:gd name="T20" fmla="*/ 2 w 23"/>
                <a:gd name="T21" fmla="*/ 28 h 31"/>
                <a:gd name="T22" fmla="*/ 0 w 23"/>
                <a:gd name="T23" fmla="*/ 20 h 31"/>
                <a:gd name="T24" fmla="*/ 1 w 23"/>
                <a:gd name="T25" fmla="*/ 14 h 31"/>
                <a:gd name="T26" fmla="*/ 4 w 23"/>
                <a:gd name="T27" fmla="*/ 10 h 31"/>
                <a:gd name="T28" fmla="*/ 9 w 23"/>
                <a:gd name="T29" fmla="*/ 9 h 31"/>
                <a:gd name="T30" fmla="*/ 12 w 23"/>
                <a:gd name="T31" fmla="*/ 9 h 31"/>
                <a:gd name="T32" fmla="*/ 14 w 23"/>
                <a:gd name="T33" fmla="*/ 11 h 31"/>
                <a:gd name="T34" fmla="*/ 14 w 23"/>
                <a:gd name="T35" fmla="*/ 5 h 31"/>
                <a:gd name="T36" fmla="*/ 14 w 23"/>
                <a:gd name="T37" fmla="*/ 2 h 31"/>
                <a:gd name="T38" fmla="*/ 13 w 23"/>
                <a:gd name="T39" fmla="*/ 1 h 31"/>
                <a:gd name="T40" fmla="*/ 11 w 23"/>
                <a:gd name="T41" fmla="*/ 0 h 31"/>
                <a:gd name="T42" fmla="*/ 11 w 23"/>
                <a:gd name="T43" fmla="*/ 0 h 31"/>
                <a:gd name="T44" fmla="*/ 21 w 23"/>
                <a:gd name="T45" fmla="*/ 0 h 31"/>
                <a:gd name="T46" fmla="*/ 14 w 23"/>
                <a:gd name="T47" fmla="*/ 14 h 31"/>
                <a:gd name="T48" fmla="*/ 10 w 23"/>
                <a:gd name="T49" fmla="*/ 11 h 31"/>
                <a:gd name="T50" fmla="*/ 9 w 23"/>
                <a:gd name="T51" fmla="*/ 11 h 31"/>
                <a:gd name="T52" fmla="*/ 7 w 23"/>
                <a:gd name="T53" fmla="*/ 14 h 31"/>
                <a:gd name="T54" fmla="*/ 7 w 23"/>
                <a:gd name="T55" fmla="*/ 19 h 31"/>
                <a:gd name="T56" fmla="*/ 7 w 23"/>
                <a:gd name="T57" fmla="*/ 25 h 31"/>
                <a:gd name="T58" fmla="*/ 9 w 23"/>
                <a:gd name="T59" fmla="*/ 28 h 31"/>
                <a:gd name="T60" fmla="*/ 10 w 23"/>
                <a:gd name="T61" fmla="*/ 29 h 31"/>
                <a:gd name="T62" fmla="*/ 14 w 23"/>
                <a:gd name="T63" fmla="*/ 25 h 31"/>
                <a:gd name="T64" fmla="*/ 14 w 23"/>
                <a:gd name="T6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31">
                  <a:moveTo>
                    <a:pt x="21" y="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6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9"/>
                    <a:pt x="12" y="30"/>
                    <a:pt x="11" y="31"/>
                  </a:cubicBezTo>
                  <a:cubicBezTo>
                    <a:pt x="10" y="31"/>
                    <a:pt x="9" y="31"/>
                    <a:pt x="8" y="31"/>
                  </a:cubicBezTo>
                  <a:cubicBezTo>
                    <a:pt x="6" y="31"/>
                    <a:pt x="4" y="30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3" y="10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21" y="0"/>
                  </a:lnTo>
                  <a:close/>
                  <a:moveTo>
                    <a:pt x="14" y="14"/>
                  </a:moveTo>
                  <a:cubicBezTo>
                    <a:pt x="13" y="12"/>
                    <a:pt x="12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7" y="17"/>
                    <a:pt x="7" y="19"/>
                  </a:cubicBezTo>
                  <a:cubicBezTo>
                    <a:pt x="7" y="22"/>
                    <a:pt x="7" y="24"/>
                    <a:pt x="7" y="25"/>
                  </a:cubicBezTo>
                  <a:cubicBezTo>
                    <a:pt x="8" y="27"/>
                    <a:pt x="8" y="28"/>
                    <a:pt x="9" y="28"/>
                  </a:cubicBezTo>
                  <a:cubicBezTo>
                    <a:pt x="9" y="28"/>
                    <a:pt x="10" y="29"/>
                    <a:pt x="10" y="29"/>
                  </a:cubicBezTo>
                  <a:cubicBezTo>
                    <a:pt x="12" y="29"/>
                    <a:pt x="13" y="28"/>
                    <a:pt x="14" y="25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73"/>
            <p:cNvSpPr/>
            <p:nvPr/>
          </p:nvSpPr>
          <p:spPr bwMode="auto">
            <a:xfrm>
              <a:off x="1460" y="2799"/>
              <a:ext cx="38" cy="74"/>
            </a:xfrm>
            <a:custGeom>
              <a:avLst/>
              <a:gdLst>
                <a:gd name="T0" fmla="*/ 16 w 16"/>
                <a:gd name="T1" fmla="*/ 30 h 31"/>
                <a:gd name="T2" fmla="*/ 16 w 16"/>
                <a:gd name="T3" fmla="*/ 31 h 31"/>
                <a:gd name="T4" fmla="*/ 0 w 16"/>
                <a:gd name="T5" fmla="*/ 31 h 31"/>
                <a:gd name="T6" fmla="*/ 0 w 16"/>
                <a:gd name="T7" fmla="*/ 30 h 31"/>
                <a:gd name="T8" fmla="*/ 1 w 16"/>
                <a:gd name="T9" fmla="*/ 30 h 31"/>
                <a:gd name="T10" fmla="*/ 3 w 16"/>
                <a:gd name="T11" fmla="*/ 29 h 31"/>
                <a:gd name="T12" fmla="*/ 4 w 16"/>
                <a:gd name="T13" fmla="*/ 28 h 31"/>
                <a:gd name="T14" fmla="*/ 4 w 16"/>
                <a:gd name="T15" fmla="*/ 25 h 31"/>
                <a:gd name="T16" fmla="*/ 4 w 16"/>
                <a:gd name="T17" fmla="*/ 5 h 31"/>
                <a:gd name="T18" fmla="*/ 4 w 16"/>
                <a:gd name="T19" fmla="*/ 2 h 31"/>
                <a:gd name="T20" fmla="*/ 3 w 16"/>
                <a:gd name="T21" fmla="*/ 1 h 31"/>
                <a:gd name="T22" fmla="*/ 1 w 16"/>
                <a:gd name="T23" fmla="*/ 0 h 31"/>
                <a:gd name="T24" fmla="*/ 0 w 16"/>
                <a:gd name="T25" fmla="*/ 0 h 31"/>
                <a:gd name="T26" fmla="*/ 0 w 16"/>
                <a:gd name="T27" fmla="*/ 0 h 31"/>
                <a:gd name="T28" fmla="*/ 16 w 16"/>
                <a:gd name="T29" fmla="*/ 0 h 31"/>
                <a:gd name="T30" fmla="*/ 16 w 16"/>
                <a:gd name="T31" fmla="*/ 0 h 31"/>
                <a:gd name="T32" fmla="*/ 15 w 16"/>
                <a:gd name="T33" fmla="*/ 0 h 31"/>
                <a:gd name="T34" fmla="*/ 13 w 16"/>
                <a:gd name="T35" fmla="*/ 1 h 31"/>
                <a:gd name="T36" fmla="*/ 12 w 16"/>
                <a:gd name="T37" fmla="*/ 2 h 31"/>
                <a:gd name="T38" fmla="*/ 12 w 16"/>
                <a:gd name="T39" fmla="*/ 5 h 31"/>
                <a:gd name="T40" fmla="*/ 12 w 16"/>
                <a:gd name="T41" fmla="*/ 25 h 31"/>
                <a:gd name="T42" fmla="*/ 12 w 16"/>
                <a:gd name="T43" fmla="*/ 28 h 31"/>
                <a:gd name="T44" fmla="*/ 13 w 16"/>
                <a:gd name="T45" fmla="*/ 29 h 31"/>
                <a:gd name="T46" fmla="*/ 15 w 16"/>
                <a:gd name="T47" fmla="*/ 30 h 31"/>
                <a:gd name="T48" fmla="*/ 16 w 16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31">
                  <a:moveTo>
                    <a:pt x="16" y="30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1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74"/>
            <p:cNvSpPr/>
            <p:nvPr/>
          </p:nvSpPr>
          <p:spPr bwMode="auto">
            <a:xfrm>
              <a:off x="1505" y="2821"/>
              <a:ext cx="54" cy="52"/>
            </a:xfrm>
            <a:custGeom>
              <a:avLst/>
              <a:gdLst>
                <a:gd name="T0" fmla="*/ 9 w 23"/>
                <a:gd name="T1" fmla="*/ 0 h 22"/>
                <a:gd name="T2" fmla="*/ 9 w 23"/>
                <a:gd name="T3" fmla="*/ 3 h 22"/>
                <a:gd name="T4" fmla="*/ 12 w 23"/>
                <a:gd name="T5" fmla="*/ 0 h 22"/>
                <a:gd name="T6" fmla="*/ 15 w 23"/>
                <a:gd name="T7" fmla="*/ 0 h 22"/>
                <a:gd name="T8" fmla="*/ 19 w 23"/>
                <a:gd name="T9" fmla="*/ 1 h 22"/>
                <a:gd name="T10" fmla="*/ 20 w 23"/>
                <a:gd name="T11" fmla="*/ 4 h 22"/>
                <a:gd name="T12" fmla="*/ 21 w 23"/>
                <a:gd name="T13" fmla="*/ 9 h 22"/>
                <a:gd name="T14" fmla="*/ 21 w 23"/>
                <a:gd name="T15" fmla="*/ 17 h 22"/>
                <a:gd name="T16" fmla="*/ 21 w 23"/>
                <a:gd name="T17" fmla="*/ 20 h 22"/>
                <a:gd name="T18" fmla="*/ 23 w 23"/>
                <a:gd name="T19" fmla="*/ 21 h 22"/>
                <a:gd name="T20" fmla="*/ 23 w 23"/>
                <a:gd name="T21" fmla="*/ 22 h 22"/>
                <a:gd name="T22" fmla="*/ 12 w 23"/>
                <a:gd name="T23" fmla="*/ 22 h 22"/>
                <a:gd name="T24" fmla="*/ 12 w 23"/>
                <a:gd name="T25" fmla="*/ 21 h 22"/>
                <a:gd name="T26" fmla="*/ 14 w 23"/>
                <a:gd name="T27" fmla="*/ 20 h 22"/>
                <a:gd name="T28" fmla="*/ 14 w 23"/>
                <a:gd name="T29" fmla="*/ 17 h 22"/>
                <a:gd name="T30" fmla="*/ 14 w 23"/>
                <a:gd name="T31" fmla="*/ 7 h 22"/>
                <a:gd name="T32" fmla="*/ 14 w 23"/>
                <a:gd name="T33" fmla="*/ 4 h 22"/>
                <a:gd name="T34" fmla="*/ 13 w 23"/>
                <a:gd name="T35" fmla="*/ 3 h 22"/>
                <a:gd name="T36" fmla="*/ 12 w 23"/>
                <a:gd name="T37" fmla="*/ 3 h 22"/>
                <a:gd name="T38" fmla="*/ 9 w 23"/>
                <a:gd name="T39" fmla="*/ 6 h 22"/>
                <a:gd name="T40" fmla="*/ 9 w 23"/>
                <a:gd name="T41" fmla="*/ 17 h 22"/>
                <a:gd name="T42" fmla="*/ 9 w 23"/>
                <a:gd name="T43" fmla="*/ 20 h 22"/>
                <a:gd name="T44" fmla="*/ 11 w 23"/>
                <a:gd name="T45" fmla="*/ 21 h 22"/>
                <a:gd name="T46" fmla="*/ 11 w 23"/>
                <a:gd name="T47" fmla="*/ 22 h 22"/>
                <a:gd name="T48" fmla="*/ 0 w 23"/>
                <a:gd name="T49" fmla="*/ 22 h 22"/>
                <a:gd name="T50" fmla="*/ 0 w 23"/>
                <a:gd name="T51" fmla="*/ 21 h 22"/>
                <a:gd name="T52" fmla="*/ 2 w 23"/>
                <a:gd name="T53" fmla="*/ 20 h 22"/>
                <a:gd name="T54" fmla="*/ 2 w 23"/>
                <a:gd name="T55" fmla="*/ 17 h 22"/>
                <a:gd name="T56" fmla="*/ 2 w 23"/>
                <a:gd name="T57" fmla="*/ 5 h 22"/>
                <a:gd name="T58" fmla="*/ 2 w 23"/>
                <a:gd name="T59" fmla="*/ 2 h 22"/>
                <a:gd name="T60" fmla="*/ 0 w 23"/>
                <a:gd name="T61" fmla="*/ 1 h 22"/>
                <a:gd name="T62" fmla="*/ 0 w 23"/>
                <a:gd name="T63" fmla="*/ 0 h 22"/>
                <a:gd name="T64" fmla="*/ 9 w 23"/>
                <a:gd name="T6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19" y="1"/>
                    <a:pt x="20" y="2"/>
                    <a:pt x="20" y="4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2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4" y="19"/>
                    <a:pt x="14" y="19"/>
                    <a:pt x="14" y="1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0" y="4"/>
                    <a:pt x="9" y="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10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0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75"/>
            <p:cNvSpPr/>
            <p:nvPr/>
          </p:nvSpPr>
          <p:spPr bwMode="auto">
            <a:xfrm>
              <a:off x="1564" y="2802"/>
              <a:ext cx="36" cy="71"/>
            </a:xfrm>
            <a:custGeom>
              <a:avLst/>
              <a:gdLst>
                <a:gd name="T0" fmla="*/ 9 w 15"/>
                <a:gd name="T1" fmla="*/ 0 h 30"/>
                <a:gd name="T2" fmla="*/ 9 w 15"/>
                <a:gd name="T3" fmla="*/ 8 h 30"/>
                <a:gd name="T4" fmla="*/ 15 w 15"/>
                <a:gd name="T5" fmla="*/ 8 h 30"/>
                <a:gd name="T6" fmla="*/ 15 w 15"/>
                <a:gd name="T7" fmla="*/ 10 h 30"/>
                <a:gd name="T8" fmla="*/ 9 w 15"/>
                <a:gd name="T9" fmla="*/ 10 h 30"/>
                <a:gd name="T10" fmla="*/ 9 w 15"/>
                <a:gd name="T11" fmla="*/ 24 h 30"/>
                <a:gd name="T12" fmla="*/ 10 w 15"/>
                <a:gd name="T13" fmla="*/ 26 h 30"/>
                <a:gd name="T14" fmla="*/ 10 w 15"/>
                <a:gd name="T15" fmla="*/ 27 h 30"/>
                <a:gd name="T16" fmla="*/ 11 w 15"/>
                <a:gd name="T17" fmla="*/ 27 h 30"/>
                <a:gd name="T18" fmla="*/ 14 w 15"/>
                <a:gd name="T19" fmla="*/ 25 h 30"/>
                <a:gd name="T20" fmla="*/ 15 w 15"/>
                <a:gd name="T21" fmla="*/ 26 h 30"/>
                <a:gd name="T22" fmla="*/ 9 w 15"/>
                <a:gd name="T23" fmla="*/ 30 h 30"/>
                <a:gd name="T24" fmla="*/ 5 w 15"/>
                <a:gd name="T25" fmla="*/ 29 h 30"/>
                <a:gd name="T26" fmla="*/ 3 w 15"/>
                <a:gd name="T27" fmla="*/ 26 h 30"/>
                <a:gd name="T28" fmla="*/ 3 w 15"/>
                <a:gd name="T29" fmla="*/ 22 h 30"/>
                <a:gd name="T30" fmla="*/ 3 w 15"/>
                <a:gd name="T31" fmla="*/ 10 h 30"/>
                <a:gd name="T32" fmla="*/ 0 w 15"/>
                <a:gd name="T33" fmla="*/ 10 h 30"/>
                <a:gd name="T34" fmla="*/ 0 w 15"/>
                <a:gd name="T35" fmla="*/ 10 h 30"/>
                <a:gd name="T36" fmla="*/ 5 w 15"/>
                <a:gd name="T37" fmla="*/ 5 h 30"/>
                <a:gd name="T38" fmla="*/ 9 w 15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4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7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6"/>
            <p:cNvSpPr>
              <a:spLocks noEditPoints="1"/>
            </p:cNvSpPr>
            <p:nvPr/>
          </p:nvSpPr>
          <p:spPr bwMode="auto">
            <a:xfrm>
              <a:off x="1604" y="2821"/>
              <a:ext cx="43" cy="52"/>
            </a:xfrm>
            <a:custGeom>
              <a:avLst/>
              <a:gdLst>
                <a:gd name="T0" fmla="*/ 18 w 18"/>
                <a:gd name="T1" fmla="*/ 10 h 22"/>
                <a:gd name="T2" fmla="*/ 6 w 18"/>
                <a:gd name="T3" fmla="*/ 10 h 22"/>
                <a:gd name="T4" fmla="*/ 8 w 18"/>
                <a:gd name="T5" fmla="*/ 17 h 22"/>
                <a:gd name="T6" fmla="*/ 12 w 18"/>
                <a:gd name="T7" fmla="*/ 19 h 22"/>
                <a:gd name="T8" fmla="*/ 15 w 18"/>
                <a:gd name="T9" fmla="*/ 18 h 22"/>
                <a:gd name="T10" fmla="*/ 17 w 18"/>
                <a:gd name="T11" fmla="*/ 15 h 22"/>
                <a:gd name="T12" fmla="*/ 18 w 18"/>
                <a:gd name="T13" fmla="*/ 16 h 22"/>
                <a:gd name="T14" fmla="*/ 14 w 18"/>
                <a:gd name="T15" fmla="*/ 21 h 22"/>
                <a:gd name="T16" fmla="*/ 9 w 18"/>
                <a:gd name="T17" fmla="*/ 22 h 22"/>
                <a:gd name="T18" fmla="*/ 2 w 18"/>
                <a:gd name="T19" fmla="*/ 19 h 22"/>
                <a:gd name="T20" fmla="*/ 0 w 18"/>
                <a:gd name="T21" fmla="*/ 11 h 22"/>
                <a:gd name="T22" fmla="*/ 3 w 18"/>
                <a:gd name="T23" fmla="*/ 3 h 22"/>
                <a:gd name="T24" fmla="*/ 10 w 18"/>
                <a:gd name="T25" fmla="*/ 0 h 22"/>
                <a:gd name="T26" fmla="*/ 15 w 18"/>
                <a:gd name="T27" fmla="*/ 2 h 22"/>
                <a:gd name="T28" fmla="*/ 18 w 18"/>
                <a:gd name="T29" fmla="*/ 10 h 22"/>
                <a:gd name="T30" fmla="*/ 12 w 18"/>
                <a:gd name="T31" fmla="*/ 9 h 22"/>
                <a:gd name="T32" fmla="*/ 12 w 18"/>
                <a:gd name="T33" fmla="*/ 4 h 22"/>
                <a:gd name="T34" fmla="*/ 11 w 18"/>
                <a:gd name="T35" fmla="*/ 1 h 22"/>
                <a:gd name="T36" fmla="*/ 9 w 18"/>
                <a:gd name="T37" fmla="*/ 1 h 22"/>
                <a:gd name="T38" fmla="*/ 7 w 18"/>
                <a:gd name="T39" fmla="*/ 2 h 22"/>
                <a:gd name="T40" fmla="*/ 6 w 18"/>
                <a:gd name="T41" fmla="*/ 8 h 22"/>
                <a:gd name="T42" fmla="*/ 6 w 18"/>
                <a:gd name="T43" fmla="*/ 9 h 22"/>
                <a:gd name="T44" fmla="*/ 12 w 1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22">
                  <a:moveTo>
                    <a:pt x="18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3"/>
                    <a:pt x="7" y="15"/>
                    <a:pt x="8" y="17"/>
                  </a:cubicBezTo>
                  <a:cubicBezTo>
                    <a:pt x="9" y="18"/>
                    <a:pt x="11" y="19"/>
                    <a:pt x="12" y="19"/>
                  </a:cubicBezTo>
                  <a:cubicBezTo>
                    <a:pt x="13" y="19"/>
                    <a:pt x="14" y="19"/>
                    <a:pt x="15" y="18"/>
                  </a:cubicBezTo>
                  <a:cubicBezTo>
                    <a:pt x="15" y="18"/>
                    <a:pt x="16" y="17"/>
                    <a:pt x="17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5" y="20"/>
                    <a:pt x="14" y="21"/>
                  </a:cubicBezTo>
                  <a:cubicBezTo>
                    <a:pt x="13" y="22"/>
                    <a:pt x="11" y="22"/>
                    <a:pt x="9" y="22"/>
                  </a:cubicBezTo>
                  <a:cubicBezTo>
                    <a:pt x="6" y="22"/>
                    <a:pt x="3" y="21"/>
                    <a:pt x="2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4"/>
                    <a:pt x="18" y="7"/>
                    <a:pt x="18" y="10"/>
                  </a:cubicBezTo>
                  <a:close/>
                  <a:moveTo>
                    <a:pt x="12" y="9"/>
                  </a:moveTo>
                  <a:cubicBezTo>
                    <a:pt x="12" y="6"/>
                    <a:pt x="12" y="4"/>
                    <a:pt x="12" y="4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6" y="4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7"/>
            <p:cNvSpPr>
              <a:spLocks noEditPoints="1"/>
            </p:cNvSpPr>
            <p:nvPr/>
          </p:nvSpPr>
          <p:spPr bwMode="auto">
            <a:xfrm>
              <a:off x="1654" y="2821"/>
              <a:ext cx="50" cy="76"/>
            </a:xfrm>
            <a:custGeom>
              <a:avLst/>
              <a:gdLst>
                <a:gd name="T0" fmla="*/ 13 w 21"/>
                <a:gd name="T1" fmla="*/ 0 h 32"/>
                <a:gd name="T2" fmla="*/ 20 w 21"/>
                <a:gd name="T3" fmla="*/ 0 h 32"/>
                <a:gd name="T4" fmla="*/ 20 w 21"/>
                <a:gd name="T5" fmla="*/ 3 h 32"/>
                <a:gd name="T6" fmla="*/ 16 w 21"/>
                <a:gd name="T7" fmla="*/ 3 h 32"/>
                <a:gd name="T8" fmla="*/ 18 w 21"/>
                <a:gd name="T9" fmla="*/ 5 h 32"/>
                <a:gd name="T10" fmla="*/ 18 w 21"/>
                <a:gd name="T11" fmla="*/ 8 h 32"/>
                <a:gd name="T12" fmla="*/ 17 w 21"/>
                <a:gd name="T13" fmla="*/ 12 h 32"/>
                <a:gd name="T14" fmla="*/ 14 w 21"/>
                <a:gd name="T15" fmla="*/ 14 h 32"/>
                <a:gd name="T16" fmla="*/ 10 w 21"/>
                <a:gd name="T17" fmla="*/ 15 h 32"/>
                <a:gd name="T18" fmla="*/ 7 w 21"/>
                <a:gd name="T19" fmla="*/ 15 h 32"/>
                <a:gd name="T20" fmla="*/ 5 w 21"/>
                <a:gd name="T21" fmla="*/ 16 h 32"/>
                <a:gd name="T22" fmla="*/ 5 w 21"/>
                <a:gd name="T23" fmla="*/ 17 h 32"/>
                <a:gd name="T24" fmla="*/ 5 w 21"/>
                <a:gd name="T25" fmla="*/ 19 h 32"/>
                <a:gd name="T26" fmla="*/ 7 w 21"/>
                <a:gd name="T27" fmla="*/ 19 h 32"/>
                <a:gd name="T28" fmla="*/ 11 w 21"/>
                <a:gd name="T29" fmla="*/ 19 h 32"/>
                <a:gd name="T30" fmla="*/ 18 w 21"/>
                <a:gd name="T31" fmla="*/ 20 h 32"/>
                <a:gd name="T32" fmla="*/ 21 w 21"/>
                <a:gd name="T33" fmla="*/ 25 h 32"/>
                <a:gd name="T34" fmla="*/ 19 w 21"/>
                <a:gd name="T35" fmla="*/ 28 h 32"/>
                <a:gd name="T36" fmla="*/ 16 w 21"/>
                <a:gd name="T37" fmla="*/ 31 h 32"/>
                <a:gd name="T38" fmla="*/ 9 w 21"/>
                <a:gd name="T39" fmla="*/ 32 h 32"/>
                <a:gd name="T40" fmla="*/ 4 w 21"/>
                <a:gd name="T41" fmla="*/ 31 h 32"/>
                <a:gd name="T42" fmla="*/ 1 w 21"/>
                <a:gd name="T43" fmla="*/ 30 h 32"/>
                <a:gd name="T44" fmla="*/ 0 w 21"/>
                <a:gd name="T45" fmla="*/ 28 h 32"/>
                <a:gd name="T46" fmla="*/ 0 w 21"/>
                <a:gd name="T47" fmla="*/ 26 h 32"/>
                <a:gd name="T48" fmla="*/ 3 w 21"/>
                <a:gd name="T49" fmla="*/ 24 h 32"/>
                <a:gd name="T50" fmla="*/ 0 w 21"/>
                <a:gd name="T51" fmla="*/ 20 h 32"/>
                <a:gd name="T52" fmla="*/ 2 w 21"/>
                <a:gd name="T53" fmla="*/ 17 h 32"/>
                <a:gd name="T54" fmla="*/ 5 w 21"/>
                <a:gd name="T55" fmla="*/ 15 h 32"/>
                <a:gd name="T56" fmla="*/ 1 w 21"/>
                <a:gd name="T57" fmla="*/ 12 h 32"/>
                <a:gd name="T58" fmla="*/ 0 w 21"/>
                <a:gd name="T59" fmla="*/ 7 h 32"/>
                <a:gd name="T60" fmla="*/ 2 w 21"/>
                <a:gd name="T61" fmla="*/ 2 h 32"/>
                <a:gd name="T62" fmla="*/ 9 w 21"/>
                <a:gd name="T63" fmla="*/ 0 h 32"/>
                <a:gd name="T64" fmla="*/ 13 w 21"/>
                <a:gd name="T65" fmla="*/ 0 h 32"/>
                <a:gd name="T66" fmla="*/ 8 w 21"/>
                <a:gd name="T67" fmla="*/ 25 h 32"/>
                <a:gd name="T68" fmla="*/ 5 w 21"/>
                <a:gd name="T69" fmla="*/ 25 h 32"/>
                <a:gd name="T70" fmla="*/ 4 w 21"/>
                <a:gd name="T71" fmla="*/ 27 h 32"/>
                <a:gd name="T72" fmla="*/ 5 w 21"/>
                <a:gd name="T73" fmla="*/ 29 h 32"/>
                <a:gd name="T74" fmla="*/ 10 w 21"/>
                <a:gd name="T75" fmla="*/ 30 h 32"/>
                <a:gd name="T76" fmla="*/ 15 w 21"/>
                <a:gd name="T77" fmla="*/ 29 h 32"/>
                <a:gd name="T78" fmla="*/ 17 w 21"/>
                <a:gd name="T79" fmla="*/ 27 h 32"/>
                <a:gd name="T80" fmla="*/ 16 w 21"/>
                <a:gd name="T81" fmla="*/ 26 h 32"/>
                <a:gd name="T82" fmla="*/ 15 w 21"/>
                <a:gd name="T83" fmla="*/ 25 h 32"/>
                <a:gd name="T84" fmla="*/ 8 w 21"/>
                <a:gd name="T85" fmla="*/ 25 h 32"/>
                <a:gd name="T86" fmla="*/ 9 w 21"/>
                <a:gd name="T87" fmla="*/ 1 h 32"/>
                <a:gd name="T88" fmla="*/ 7 w 21"/>
                <a:gd name="T89" fmla="*/ 2 h 32"/>
                <a:gd name="T90" fmla="*/ 6 w 21"/>
                <a:gd name="T91" fmla="*/ 8 h 32"/>
                <a:gd name="T92" fmla="*/ 7 w 21"/>
                <a:gd name="T93" fmla="*/ 13 h 32"/>
                <a:gd name="T94" fmla="*/ 9 w 21"/>
                <a:gd name="T95" fmla="*/ 14 h 32"/>
                <a:gd name="T96" fmla="*/ 11 w 21"/>
                <a:gd name="T97" fmla="*/ 13 h 32"/>
                <a:gd name="T98" fmla="*/ 12 w 21"/>
                <a:gd name="T99" fmla="*/ 8 h 32"/>
                <a:gd name="T100" fmla="*/ 11 w 21"/>
                <a:gd name="T101" fmla="*/ 2 h 32"/>
                <a:gd name="T102" fmla="*/ 9 w 21"/>
                <a:gd name="T10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" h="32">
                  <a:moveTo>
                    <a:pt x="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4"/>
                    <a:pt x="18" y="4"/>
                    <a:pt x="18" y="5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8" y="9"/>
                    <a:pt x="18" y="10"/>
                    <a:pt x="17" y="12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7" y="15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7" y="20"/>
                    <a:pt x="18" y="20"/>
                  </a:cubicBezTo>
                  <a:cubicBezTo>
                    <a:pt x="20" y="21"/>
                    <a:pt x="21" y="23"/>
                    <a:pt x="21" y="25"/>
                  </a:cubicBezTo>
                  <a:cubicBezTo>
                    <a:pt x="21" y="26"/>
                    <a:pt x="20" y="27"/>
                    <a:pt x="19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14" y="31"/>
                    <a:pt x="12" y="32"/>
                    <a:pt x="9" y="32"/>
                  </a:cubicBezTo>
                  <a:cubicBezTo>
                    <a:pt x="7" y="32"/>
                    <a:pt x="6" y="32"/>
                    <a:pt x="4" y="31"/>
                  </a:cubicBezTo>
                  <a:cubicBezTo>
                    <a:pt x="3" y="31"/>
                    <a:pt x="1" y="30"/>
                    <a:pt x="1" y="30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2" y="25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8" y="25"/>
                  </a:moveTo>
                  <a:cubicBezTo>
                    <a:pt x="6" y="25"/>
                    <a:pt x="5" y="25"/>
                    <a:pt x="5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6" y="30"/>
                    <a:pt x="7" y="30"/>
                    <a:pt x="10" y="30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6" y="29"/>
                    <a:pt x="17" y="28"/>
                    <a:pt x="17" y="27"/>
                  </a:cubicBezTo>
                  <a:cubicBezTo>
                    <a:pt x="17" y="27"/>
                    <a:pt x="17" y="26"/>
                    <a:pt x="16" y="26"/>
                  </a:cubicBezTo>
                  <a:cubicBezTo>
                    <a:pt x="16" y="26"/>
                    <a:pt x="15" y="25"/>
                    <a:pt x="15" y="25"/>
                  </a:cubicBezTo>
                  <a:cubicBezTo>
                    <a:pt x="14" y="25"/>
                    <a:pt x="12" y="25"/>
                    <a:pt x="8" y="25"/>
                  </a:cubicBezTo>
                  <a:close/>
                  <a:moveTo>
                    <a:pt x="9" y="1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6" y="3"/>
                    <a:pt x="6" y="5"/>
                    <a:pt x="6" y="8"/>
                  </a:cubicBezTo>
                  <a:cubicBezTo>
                    <a:pt x="6" y="10"/>
                    <a:pt x="6" y="12"/>
                    <a:pt x="7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2" y="12"/>
                    <a:pt x="12" y="10"/>
                    <a:pt x="12" y="8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78"/>
            <p:cNvSpPr/>
            <p:nvPr/>
          </p:nvSpPr>
          <p:spPr bwMode="auto">
            <a:xfrm>
              <a:off x="1708" y="2821"/>
              <a:ext cx="45" cy="52"/>
            </a:xfrm>
            <a:custGeom>
              <a:avLst/>
              <a:gdLst>
                <a:gd name="T0" fmla="*/ 9 w 19"/>
                <a:gd name="T1" fmla="*/ 0 h 22"/>
                <a:gd name="T2" fmla="*/ 9 w 19"/>
                <a:gd name="T3" fmla="*/ 5 h 22"/>
                <a:gd name="T4" fmla="*/ 13 w 19"/>
                <a:gd name="T5" fmla="*/ 1 h 22"/>
                <a:gd name="T6" fmla="*/ 16 w 19"/>
                <a:gd name="T7" fmla="*/ 0 h 22"/>
                <a:gd name="T8" fmla="*/ 18 w 19"/>
                <a:gd name="T9" fmla="*/ 0 h 22"/>
                <a:gd name="T10" fmla="*/ 19 w 19"/>
                <a:gd name="T11" fmla="*/ 3 h 22"/>
                <a:gd name="T12" fmla="*/ 18 w 19"/>
                <a:gd name="T13" fmla="*/ 5 h 22"/>
                <a:gd name="T14" fmla="*/ 16 w 19"/>
                <a:gd name="T15" fmla="*/ 6 h 22"/>
                <a:gd name="T16" fmla="*/ 14 w 19"/>
                <a:gd name="T17" fmla="*/ 5 h 22"/>
                <a:gd name="T18" fmla="*/ 13 w 19"/>
                <a:gd name="T19" fmla="*/ 4 h 22"/>
                <a:gd name="T20" fmla="*/ 12 w 19"/>
                <a:gd name="T21" fmla="*/ 4 h 22"/>
                <a:gd name="T22" fmla="*/ 11 w 19"/>
                <a:gd name="T23" fmla="*/ 5 h 22"/>
                <a:gd name="T24" fmla="*/ 10 w 19"/>
                <a:gd name="T25" fmla="*/ 7 h 22"/>
                <a:gd name="T26" fmla="*/ 9 w 19"/>
                <a:gd name="T27" fmla="*/ 12 h 22"/>
                <a:gd name="T28" fmla="*/ 9 w 19"/>
                <a:gd name="T29" fmla="*/ 17 h 22"/>
                <a:gd name="T30" fmla="*/ 9 w 19"/>
                <a:gd name="T31" fmla="*/ 18 h 22"/>
                <a:gd name="T32" fmla="*/ 9 w 19"/>
                <a:gd name="T33" fmla="*/ 20 h 22"/>
                <a:gd name="T34" fmla="*/ 10 w 19"/>
                <a:gd name="T35" fmla="*/ 21 h 22"/>
                <a:gd name="T36" fmla="*/ 12 w 19"/>
                <a:gd name="T37" fmla="*/ 21 h 22"/>
                <a:gd name="T38" fmla="*/ 12 w 19"/>
                <a:gd name="T39" fmla="*/ 22 h 22"/>
                <a:gd name="T40" fmla="*/ 0 w 19"/>
                <a:gd name="T41" fmla="*/ 22 h 22"/>
                <a:gd name="T42" fmla="*/ 0 w 19"/>
                <a:gd name="T43" fmla="*/ 21 h 22"/>
                <a:gd name="T44" fmla="*/ 2 w 19"/>
                <a:gd name="T45" fmla="*/ 20 h 22"/>
                <a:gd name="T46" fmla="*/ 2 w 19"/>
                <a:gd name="T47" fmla="*/ 17 h 22"/>
                <a:gd name="T48" fmla="*/ 2 w 19"/>
                <a:gd name="T49" fmla="*/ 5 h 22"/>
                <a:gd name="T50" fmla="*/ 2 w 19"/>
                <a:gd name="T51" fmla="*/ 2 h 22"/>
                <a:gd name="T52" fmla="*/ 2 w 19"/>
                <a:gd name="T53" fmla="*/ 1 h 22"/>
                <a:gd name="T54" fmla="*/ 0 w 19"/>
                <a:gd name="T55" fmla="*/ 1 h 22"/>
                <a:gd name="T56" fmla="*/ 0 w 19"/>
                <a:gd name="T57" fmla="*/ 0 h 22"/>
                <a:gd name="T58" fmla="*/ 9 w 19"/>
                <a:gd name="T5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22">
                  <a:moveTo>
                    <a:pt x="9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2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9" y="8"/>
                    <a:pt x="9" y="10"/>
                    <a:pt x="9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10" y="20"/>
                    <a:pt x="10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1"/>
                    <a:pt x="2" y="20"/>
                  </a:cubicBezTo>
                  <a:cubicBezTo>
                    <a:pt x="2" y="20"/>
                    <a:pt x="2" y="19"/>
                    <a:pt x="2" y="1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9"/>
            <p:cNvSpPr>
              <a:spLocks noEditPoints="1"/>
            </p:cNvSpPr>
            <p:nvPr/>
          </p:nvSpPr>
          <p:spPr bwMode="auto">
            <a:xfrm>
              <a:off x="1756" y="2797"/>
              <a:ext cx="28" cy="76"/>
            </a:xfrm>
            <a:custGeom>
              <a:avLst/>
              <a:gdLst>
                <a:gd name="T0" fmla="*/ 9 w 12"/>
                <a:gd name="T1" fmla="*/ 10 h 32"/>
                <a:gd name="T2" fmla="*/ 9 w 12"/>
                <a:gd name="T3" fmla="*/ 27 h 32"/>
                <a:gd name="T4" fmla="*/ 10 w 12"/>
                <a:gd name="T5" fmla="*/ 30 h 32"/>
                <a:gd name="T6" fmla="*/ 12 w 12"/>
                <a:gd name="T7" fmla="*/ 31 h 32"/>
                <a:gd name="T8" fmla="*/ 12 w 12"/>
                <a:gd name="T9" fmla="*/ 32 h 32"/>
                <a:gd name="T10" fmla="*/ 0 w 12"/>
                <a:gd name="T11" fmla="*/ 32 h 32"/>
                <a:gd name="T12" fmla="*/ 0 w 12"/>
                <a:gd name="T13" fmla="*/ 31 h 32"/>
                <a:gd name="T14" fmla="*/ 2 w 12"/>
                <a:gd name="T15" fmla="*/ 30 h 32"/>
                <a:gd name="T16" fmla="*/ 3 w 12"/>
                <a:gd name="T17" fmla="*/ 27 h 32"/>
                <a:gd name="T18" fmla="*/ 3 w 12"/>
                <a:gd name="T19" fmla="*/ 15 h 32"/>
                <a:gd name="T20" fmla="*/ 2 w 12"/>
                <a:gd name="T21" fmla="*/ 12 h 32"/>
                <a:gd name="T22" fmla="*/ 0 w 12"/>
                <a:gd name="T23" fmla="*/ 11 h 32"/>
                <a:gd name="T24" fmla="*/ 0 w 12"/>
                <a:gd name="T25" fmla="*/ 10 h 32"/>
                <a:gd name="T26" fmla="*/ 9 w 12"/>
                <a:gd name="T27" fmla="*/ 10 h 32"/>
                <a:gd name="T28" fmla="*/ 6 w 12"/>
                <a:gd name="T29" fmla="*/ 0 h 32"/>
                <a:gd name="T30" fmla="*/ 8 w 12"/>
                <a:gd name="T31" fmla="*/ 1 h 32"/>
                <a:gd name="T32" fmla="*/ 10 w 12"/>
                <a:gd name="T33" fmla="*/ 3 h 32"/>
                <a:gd name="T34" fmla="*/ 8 w 12"/>
                <a:gd name="T35" fmla="*/ 6 h 32"/>
                <a:gd name="T36" fmla="*/ 6 w 12"/>
                <a:gd name="T37" fmla="*/ 7 h 32"/>
                <a:gd name="T38" fmla="*/ 3 w 12"/>
                <a:gd name="T39" fmla="*/ 6 h 32"/>
                <a:gd name="T40" fmla="*/ 2 w 12"/>
                <a:gd name="T41" fmla="*/ 3 h 32"/>
                <a:gd name="T42" fmla="*/ 3 w 12"/>
                <a:gd name="T43" fmla="*/ 1 h 32"/>
                <a:gd name="T44" fmla="*/ 6 w 12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32">
                  <a:moveTo>
                    <a:pt x="9" y="10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2" y="31"/>
                    <a:pt x="2" y="30"/>
                  </a:cubicBezTo>
                  <a:cubicBezTo>
                    <a:pt x="3" y="30"/>
                    <a:pt x="3" y="29"/>
                    <a:pt x="3" y="2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2" y="12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"/>
                  </a:lnTo>
                  <a:close/>
                  <a:moveTo>
                    <a:pt x="6" y="0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0"/>
            <p:cNvSpPr/>
            <p:nvPr/>
          </p:nvSpPr>
          <p:spPr bwMode="auto">
            <a:xfrm>
              <a:off x="1786" y="2802"/>
              <a:ext cx="34" cy="71"/>
            </a:xfrm>
            <a:custGeom>
              <a:avLst/>
              <a:gdLst>
                <a:gd name="T0" fmla="*/ 9 w 14"/>
                <a:gd name="T1" fmla="*/ 0 h 30"/>
                <a:gd name="T2" fmla="*/ 9 w 14"/>
                <a:gd name="T3" fmla="*/ 8 h 30"/>
                <a:gd name="T4" fmla="*/ 14 w 14"/>
                <a:gd name="T5" fmla="*/ 8 h 30"/>
                <a:gd name="T6" fmla="*/ 14 w 14"/>
                <a:gd name="T7" fmla="*/ 10 h 30"/>
                <a:gd name="T8" fmla="*/ 9 w 14"/>
                <a:gd name="T9" fmla="*/ 10 h 30"/>
                <a:gd name="T10" fmla="*/ 9 w 14"/>
                <a:gd name="T11" fmla="*/ 24 h 30"/>
                <a:gd name="T12" fmla="*/ 10 w 14"/>
                <a:gd name="T13" fmla="*/ 26 h 30"/>
                <a:gd name="T14" fmla="*/ 10 w 14"/>
                <a:gd name="T15" fmla="*/ 27 h 30"/>
                <a:gd name="T16" fmla="*/ 11 w 14"/>
                <a:gd name="T17" fmla="*/ 27 h 30"/>
                <a:gd name="T18" fmla="*/ 14 w 14"/>
                <a:gd name="T19" fmla="*/ 25 h 30"/>
                <a:gd name="T20" fmla="*/ 14 w 14"/>
                <a:gd name="T21" fmla="*/ 26 h 30"/>
                <a:gd name="T22" fmla="*/ 8 w 14"/>
                <a:gd name="T23" fmla="*/ 30 h 30"/>
                <a:gd name="T24" fmla="*/ 5 w 14"/>
                <a:gd name="T25" fmla="*/ 29 h 30"/>
                <a:gd name="T26" fmla="*/ 3 w 14"/>
                <a:gd name="T27" fmla="*/ 26 h 30"/>
                <a:gd name="T28" fmla="*/ 3 w 14"/>
                <a:gd name="T29" fmla="*/ 22 h 30"/>
                <a:gd name="T30" fmla="*/ 3 w 14"/>
                <a:gd name="T31" fmla="*/ 10 h 30"/>
                <a:gd name="T32" fmla="*/ 0 w 14"/>
                <a:gd name="T33" fmla="*/ 10 h 30"/>
                <a:gd name="T34" fmla="*/ 0 w 14"/>
                <a:gd name="T35" fmla="*/ 10 h 30"/>
                <a:gd name="T36" fmla="*/ 5 w 14"/>
                <a:gd name="T37" fmla="*/ 5 h 30"/>
                <a:gd name="T38" fmla="*/ 9 w 14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">
                  <a:moveTo>
                    <a:pt x="9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2" y="27"/>
                    <a:pt x="13" y="27"/>
                    <a:pt x="14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7" y="30"/>
                    <a:pt x="6" y="30"/>
                    <a:pt x="5" y="29"/>
                  </a:cubicBezTo>
                  <a:cubicBezTo>
                    <a:pt x="4" y="28"/>
                    <a:pt x="3" y="27"/>
                    <a:pt x="3" y="26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4" y="7"/>
                    <a:pt x="5" y="5"/>
                  </a:cubicBezTo>
                  <a:cubicBezTo>
                    <a:pt x="6" y="4"/>
                    <a:pt x="8" y="2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1"/>
            <p:cNvSpPr/>
            <p:nvPr/>
          </p:nvSpPr>
          <p:spPr bwMode="auto">
            <a:xfrm>
              <a:off x="1822" y="2821"/>
              <a:ext cx="54" cy="76"/>
            </a:xfrm>
            <a:custGeom>
              <a:avLst/>
              <a:gdLst>
                <a:gd name="T0" fmla="*/ 11 w 23"/>
                <a:gd name="T1" fmla="*/ 23 h 32"/>
                <a:gd name="T2" fmla="*/ 4 w 23"/>
                <a:gd name="T3" fmla="*/ 7 h 32"/>
                <a:gd name="T4" fmla="*/ 2 w 23"/>
                <a:gd name="T5" fmla="*/ 2 h 32"/>
                <a:gd name="T6" fmla="*/ 0 w 23"/>
                <a:gd name="T7" fmla="*/ 1 h 32"/>
                <a:gd name="T8" fmla="*/ 0 w 23"/>
                <a:gd name="T9" fmla="*/ 0 h 32"/>
                <a:gd name="T10" fmla="*/ 12 w 23"/>
                <a:gd name="T11" fmla="*/ 0 h 32"/>
                <a:gd name="T12" fmla="*/ 12 w 23"/>
                <a:gd name="T13" fmla="*/ 1 h 32"/>
                <a:gd name="T14" fmla="*/ 10 w 23"/>
                <a:gd name="T15" fmla="*/ 1 h 32"/>
                <a:gd name="T16" fmla="*/ 10 w 23"/>
                <a:gd name="T17" fmla="*/ 2 h 32"/>
                <a:gd name="T18" fmla="*/ 11 w 23"/>
                <a:gd name="T19" fmla="*/ 6 h 32"/>
                <a:gd name="T20" fmla="*/ 14 w 23"/>
                <a:gd name="T21" fmla="*/ 14 h 32"/>
                <a:gd name="T22" fmla="*/ 17 w 23"/>
                <a:gd name="T23" fmla="*/ 8 h 32"/>
                <a:gd name="T24" fmla="*/ 18 w 23"/>
                <a:gd name="T25" fmla="*/ 3 h 32"/>
                <a:gd name="T26" fmla="*/ 18 w 23"/>
                <a:gd name="T27" fmla="*/ 2 h 32"/>
                <a:gd name="T28" fmla="*/ 16 w 23"/>
                <a:gd name="T29" fmla="*/ 1 h 32"/>
                <a:gd name="T30" fmla="*/ 16 w 23"/>
                <a:gd name="T31" fmla="*/ 0 h 32"/>
                <a:gd name="T32" fmla="*/ 23 w 23"/>
                <a:gd name="T33" fmla="*/ 0 h 32"/>
                <a:gd name="T34" fmla="*/ 23 w 23"/>
                <a:gd name="T35" fmla="*/ 1 h 32"/>
                <a:gd name="T36" fmla="*/ 21 w 23"/>
                <a:gd name="T37" fmla="*/ 2 h 32"/>
                <a:gd name="T38" fmla="*/ 19 w 23"/>
                <a:gd name="T39" fmla="*/ 7 h 32"/>
                <a:gd name="T40" fmla="*/ 13 w 23"/>
                <a:gd name="T41" fmla="*/ 23 h 32"/>
                <a:gd name="T42" fmla="*/ 9 w 23"/>
                <a:gd name="T43" fmla="*/ 30 h 32"/>
                <a:gd name="T44" fmla="*/ 5 w 23"/>
                <a:gd name="T45" fmla="*/ 32 h 32"/>
                <a:gd name="T46" fmla="*/ 2 w 23"/>
                <a:gd name="T47" fmla="*/ 31 h 32"/>
                <a:gd name="T48" fmla="*/ 1 w 23"/>
                <a:gd name="T49" fmla="*/ 28 h 32"/>
                <a:gd name="T50" fmla="*/ 2 w 23"/>
                <a:gd name="T51" fmla="*/ 26 h 32"/>
                <a:gd name="T52" fmla="*/ 4 w 23"/>
                <a:gd name="T53" fmla="*/ 25 h 32"/>
                <a:gd name="T54" fmla="*/ 6 w 23"/>
                <a:gd name="T55" fmla="*/ 26 h 32"/>
                <a:gd name="T56" fmla="*/ 7 w 23"/>
                <a:gd name="T57" fmla="*/ 28 h 32"/>
                <a:gd name="T58" fmla="*/ 7 w 23"/>
                <a:gd name="T59" fmla="*/ 29 h 32"/>
                <a:gd name="T60" fmla="*/ 7 w 23"/>
                <a:gd name="T61" fmla="*/ 29 h 32"/>
                <a:gd name="T62" fmla="*/ 9 w 23"/>
                <a:gd name="T63" fmla="*/ 29 h 32"/>
                <a:gd name="T64" fmla="*/ 11 w 23"/>
                <a:gd name="T65" fmla="*/ 24 h 32"/>
                <a:gd name="T66" fmla="*/ 11 w 23"/>
                <a:gd name="T6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11" y="23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1" y="2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7"/>
                    <a:pt x="10" y="29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3" y="31"/>
                    <a:pt x="2" y="31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7" y="27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9" y="29"/>
                  </a:cubicBezTo>
                  <a:cubicBezTo>
                    <a:pt x="9" y="28"/>
                    <a:pt x="10" y="27"/>
                    <a:pt x="11" y="24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2673631" y="3760560"/>
            <a:ext cx="6309974" cy="73833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B60005"/>
                </a:solidFill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404215"/>
            <a:ext cx="12192000" cy="6445522"/>
            <a:chOff x="0" y="404215"/>
            <a:chExt cx="12192000" cy="6445522"/>
          </a:xfrm>
        </p:grpSpPr>
        <p:sp>
          <p:nvSpPr>
            <p:cNvPr id="8" name="Freeform 295"/>
            <p:cNvSpPr>
              <a:spLocks noEditPoints="1"/>
            </p:cNvSpPr>
            <p:nvPr/>
          </p:nvSpPr>
          <p:spPr bwMode="auto">
            <a:xfrm>
              <a:off x="0" y="404215"/>
              <a:ext cx="1543050" cy="6021817"/>
            </a:xfrm>
            <a:custGeom>
              <a:avLst/>
              <a:gdLst>
                <a:gd name="T0" fmla="*/ 0 w 537"/>
                <a:gd name="T1" fmla="*/ 1369 h 2105"/>
                <a:gd name="T2" fmla="*/ 94 w 537"/>
                <a:gd name="T3" fmla="*/ 1390 h 2105"/>
                <a:gd name="T4" fmla="*/ 179 w 537"/>
                <a:gd name="T5" fmla="*/ 1330 h 2105"/>
                <a:gd name="T6" fmla="*/ 211 w 537"/>
                <a:gd name="T7" fmla="*/ 1059 h 2105"/>
                <a:gd name="T8" fmla="*/ 148 w 537"/>
                <a:gd name="T9" fmla="*/ 697 h 2105"/>
                <a:gd name="T10" fmla="*/ 42 w 537"/>
                <a:gd name="T11" fmla="*/ 491 h 2105"/>
                <a:gd name="T12" fmla="*/ 0 w 537"/>
                <a:gd name="T13" fmla="*/ 375 h 2105"/>
                <a:gd name="T14" fmla="*/ 78 w 537"/>
                <a:gd name="T15" fmla="*/ 477 h 2105"/>
                <a:gd name="T16" fmla="*/ 187 w 537"/>
                <a:gd name="T17" fmla="*/ 696 h 2105"/>
                <a:gd name="T18" fmla="*/ 245 w 537"/>
                <a:gd name="T19" fmla="*/ 944 h 2105"/>
                <a:gd name="T20" fmla="*/ 236 w 537"/>
                <a:gd name="T21" fmla="*/ 1236 h 2105"/>
                <a:gd name="T22" fmla="*/ 171 w 537"/>
                <a:gd name="T23" fmla="*/ 1466 h 2105"/>
                <a:gd name="T24" fmla="*/ 97 w 537"/>
                <a:gd name="T25" fmla="*/ 1450 h 2105"/>
                <a:gd name="T26" fmla="*/ 0 w 537"/>
                <a:gd name="T27" fmla="*/ 1647 h 2105"/>
                <a:gd name="T28" fmla="*/ 0 w 537"/>
                <a:gd name="T29" fmla="*/ 1655 h 2105"/>
                <a:gd name="T30" fmla="*/ 74 w 537"/>
                <a:gd name="T31" fmla="*/ 1631 h 2105"/>
                <a:gd name="T32" fmla="*/ 358 w 537"/>
                <a:gd name="T33" fmla="*/ 1054 h 2105"/>
                <a:gd name="T34" fmla="*/ 0 w 537"/>
                <a:gd name="T35" fmla="*/ 295 h 2105"/>
                <a:gd name="T36" fmla="*/ 0 w 537"/>
                <a:gd name="T37" fmla="*/ 1812 h 2105"/>
                <a:gd name="T38" fmla="*/ 358 w 537"/>
                <a:gd name="T39" fmla="*/ 1054 h 2105"/>
                <a:gd name="T40" fmla="*/ 482 w 537"/>
                <a:gd name="T41" fmla="*/ 1118 h 2105"/>
                <a:gd name="T42" fmla="*/ 529 w 537"/>
                <a:gd name="T43" fmla="*/ 952 h 2105"/>
                <a:gd name="T44" fmla="*/ 425 w 537"/>
                <a:gd name="T45" fmla="*/ 686 h 2105"/>
                <a:gd name="T46" fmla="*/ 417 w 537"/>
                <a:gd name="T47" fmla="*/ 515 h 2105"/>
                <a:gd name="T48" fmla="*/ 236 w 537"/>
                <a:gd name="T49" fmla="*/ 295 h 2105"/>
                <a:gd name="T50" fmla="*/ 166 w 537"/>
                <a:gd name="T51" fmla="*/ 137 h 2105"/>
                <a:gd name="T52" fmla="*/ 0 w 537"/>
                <a:gd name="T53" fmla="*/ 150 h 2105"/>
                <a:gd name="T54" fmla="*/ 0 w 537"/>
                <a:gd name="T55" fmla="*/ 1959 h 2105"/>
                <a:gd name="T56" fmla="*/ 171 w 537"/>
                <a:gd name="T57" fmla="*/ 1963 h 2105"/>
                <a:gd name="T58" fmla="*/ 232 w 537"/>
                <a:gd name="T59" fmla="*/ 1806 h 2105"/>
                <a:gd name="T60" fmla="*/ 422 w 537"/>
                <a:gd name="T61" fmla="*/ 1590 h 2105"/>
                <a:gd name="T62" fmla="*/ 427 w 537"/>
                <a:gd name="T63" fmla="*/ 1418 h 2105"/>
                <a:gd name="T64" fmla="*/ 537 w 537"/>
                <a:gd name="T65" fmla="*/ 1150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7" h="2105">
                  <a:moveTo>
                    <a:pt x="97" y="1450"/>
                  </a:moveTo>
                  <a:cubicBezTo>
                    <a:pt x="73" y="1431"/>
                    <a:pt x="39" y="1403"/>
                    <a:pt x="0" y="1369"/>
                  </a:cubicBezTo>
                  <a:cubicBezTo>
                    <a:pt x="0" y="1310"/>
                    <a:pt x="0" y="1310"/>
                    <a:pt x="0" y="1310"/>
                  </a:cubicBezTo>
                  <a:cubicBezTo>
                    <a:pt x="38" y="1344"/>
                    <a:pt x="70" y="1371"/>
                    <a:pt x="94" y="1390"/>
                  </a:cubicBezTo>
                  <a:cubicBezTo>
                    <a:pt x="121" y="1412"/>
                    <a:pt x="140" y="1426"/>
                    <a:pt x="148" y="1432"/>
                  </a:cubicBezTo>
                  <a:cubicBezTo>
                    <a:pt x="152" y="1420"/>
                    <a:pt x="166" y="1384"/>
                    <a:pt x="179" y="1330"/>
                  </a:cubicBezTo>
                  <a:cubicBezTo>
                    <a:pt x="188" y="1292"/>
                    <a:pt x="195" y="1252"/>
                    <a:pt x="201" y="1211"/>
                  </a:cubicBezTo>
                  <a:cubicBezTo>
                    <a:pt x="208" y="1160"/>
                    <a:pt x="211" y="1109"/>
                    <a:pt x="211" y="1059"/>
                  </a:cubicBezTo>
                  <a:cubicBezTo>
                    <a:pt x="211" y="979"/>
                    <a:pt x="202" y="900"/>
                    <a:pt x="185" y="824"/>
                  </a:cubicBezTo>
                  <a:cubicBezTo>
                    <a:pt x="175" y="781"/>
                    <a:pt x="163" y="738"/>
                    <a:pt x="148" y="697"/>
                  </a:cubicBezTo>
                  <a:cubicBezTo>
                    <a:pt x="131" y="653"/>
                    <a:pt x="112" y="610"/>
                    <a:pt x="89" y="568"/>
                  </a:cubicBezTo>
                  <a:cubicBezTo>
                    <a:pt x="75" y="541"/>
                    <a:pt x="59" y="516"/>
                    <a:pt x="42" y="491"/>
                  </a:cubicBezTo>
                  <a:cubicBezTo>
                    <a:pt x="29" y="472"/>
                    <a:pt x="15" y="453"/>
                    <a:pt x="0" y="434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7" y="383"/>
                    <a:pt x="14" y="391"/>
                    <a:pt x="21" y="400"/>
                  </a:cubicBezTo>
                  <a:cubicBezTo>
                    <a:pt x="41" y="424"/>
                    <a:pt x="61" y="450"/>
                    <a:pt x="78" y="477"/>
                  </a:cubicBezTo>
                  <a:cubicBezTo>
                    <a:pt x="97" y="505"/>
                    <a:pt x="114" y="534"/>
                    <a:pt x="129" y="564"/>
                  </a:cubicBezTo>
                  <a:cubicBezTo>
                    <a:pt x="152" y="607"/>
                    <a:pt x="171" y="652"/>
                    <a:pt x="187" y="696"/>
                  </a:cubicBezTo>
                  <a:cubicBezTo>
                    <a:pt x="202" y="738"/>
                    <a:pt x="215" y="780"/>
                    <a:pt x="224" y="823"/>
                  </a:cubicBezTo>
                  <a:cubicBezTo>
                    <a:pt x="233" y="863"/>
                    <a:pt x="240" y="904"/>
                    <a:pt x="245" y="944"/>
                  </a:cubicBezTo>
                  <a:cubicBezTo>
                    <a:pt x="248" y="982"/>
                    <a:pt x="250" y="1020"/>
                    <a:pt x="250" y="1058"/>
                  </a:cubicBezTo>
                  <a:cubicBezTo>
                    <a:pt x="250" y="1117"/>
                    <a:pt x="246" y="1177"/>
                    <a:pt x="236" y="1236"/>
                  </a:cubicBezTo>
                  <a:cubicBezTo>
                    <a:pt x="228" y="1284"/>
                    <a:pt x="217" y="1330"/>
                    <a:pt x="203" y="1375"/>
                  </a:cubicBezTo>
                  <a:cubicBezTo>
                    <a:pt x="191" y="1416"/>
                    <a:pt x="179" y="1447"/>
                    <a:pt x="171" y="1466"/>
                  </a:cubicBezTo>
                  <a:cubicBezTo>
                    <a:pt x="165" y="1482"/>
                    <a:pt x="160" y="1492"/>
                    <a:pt x="158" y="1496"/>
                  </a:cubicBezTo>
                  <a:cubicBezTo>
                    <a:pt x="152" y="1492"/>
                    <a:pt x="130" y="1476"/>
                    <a:pt x="97" y="1450"/>
                  </a:cubicBezTo>
                  <a:close/>
                  <a:moveTo>
                    <a:pt x="0" y="1601"/>
                  </a:moveTo>
                  <a:cubicBezTo>
                    <a:pt x="0" y="1647"/>
                    <a:pt x="0" y="1647"/>
                    <a:pt x="0" y="1647"/>
                  </a:cubicBezTo>
                  <a:cubicBezTo>
                    <a:pt x="2" y="1647"/>
                    <a:pt x="4" y="1648"/>
                    <a:pt x="5" y="1649"/>
                  </a:cubicBezTo>
                  <a:cubicBezTo>
                    <a:pt x="4" y="1650"/>
                    <a:pt x="2" y="1652"/>
                    <a:pt x="0" y="1655"/>
                  </a:cubicBezTo>
                  <a:cubicBezTo>
                    <a:pt x="0" y="1722"/>
                    <a:pt x="0" y="1722"/>
                    <a:pt x="0" y="1722"/>
                  </a:cubicBezTo>
                  <a:cubicBezTo>
                    <a:pt x="49" y="1669"/>
                    <a:pt x="74" y="1631"/>
                    <a:pt x="74" y="1631"/>
                  </a:cubicBezTo>
                  <a:cubicBezTo>
                    <a:pt x="74" y="1631"/>
                    <a:pt x="47" y="1619"/>
                    <a:pt x="0" y="1601"/>
                  </a:cubicBezTo>
                  <a:close/>
                  <a:moveTo>
                    <a:pt x="358" y="1054"/>
                  </a:moveTo>
                  <a:cubicBezTo>
                    <a:pt x="358" y="730"/>
                    <a:pt x="220" y="438"/>
                    <a:pt x="0" y="233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93" y="490"/>
                    <a:pt x="313" y="758"/>
                    <a:pt x="313" y="1054"/>
                  </a:cubicBezTo>
                  <a:cubicBezTo>
                    <a:pt x="313" y="1350"/>
                    <a:pt x="193" y="1618"/>
                    <a:pt x="0" y="1812"/>
                  </a:cubicBezTo>
                  <a:cubicBezTo>
                    <a:pt x="0" y="1875"/>
                    <a:pt x="0" y="1875"/>
                    <a:pt x="0" y="1875"/>
                  </a:cubicBezTo>
                  <a:cubicBezTo>
                    <a:pt x="220" y="1670"/>
                    <a:pt x="358" y="1378"/>
                    <a:pt x="358" y="1054"/>
                  </a:cubicBezTo>
                  <a:close/>
                  <a:moveTo>
                    <a:pt x="532" y="1149"/>
                  </a:moveTo>
                  <a:cubicBezTo>
                    <a:pt x="482" y="1118"/>
                    <a:pt x="482" y="1118"/>
                    <a:pt x="482" y="1118"/>
                  </a:cubicBezTo>
                  <a:cubicBezTo>
                    <a:pt x="475" y="987"/>
                    <a:pt x="475" y="987"/>
                    <a:pt x="475" y="987"/>
                  </a:cubicBezTo>
                  <a:cubicBezTo>
                    <a:pt x="529" y="952"/>
                    <a:pt x="529" y="952"/>
                    <a:pt x="529" y="952"/>
                  </a:cubicBezTo>
                  <a:cubicBezTo>
                    <a:pt x="482" y="700"/>
                    <a:pt x="482" y="700"/>
                    <a:pt x="482" y="700"/>
                  </a:cubicBezTo>
                  <a:cubicBezTo>
                    <a:pt x="425" y="686"/>
                    <a:pt x="425" y="686"/>
                    <a:pt x="425" y="686"/>
                  </a:cubicBezTo>
                  <a:cubicBezTo>
                    <a:pt x="376" y="565"/>
                    <a:pt x="376" y="565"/>
                    <a:pt x="376" y="565"/>
                  </a:cubicBezTo>
                  <a:cubicBezTo>
                    <a:pt x="417" y="515"/>
                    <a:pt x="417" y="515"/>
                    <a:pt x="417" y="515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57" y="367"/>
                    <a:pt x="420" y="692"/>
                    <a:pt x="420" y="1054"/>
                  </a:cubicBezTo>
                  <a:cubicBezTo>
                    <a:pt x="420" y="1417"/>
                    <a:pt x="257" y="1742"/>
                    <a:pt x="0" y="1959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171" y="1963"/>
                    <a:pt x="171" y="1963"/>
                    <a:pt x="171" y="1963"/>
                  </a:cubicBezTo>
                  <a:cubicBezTo>
                    <a:pt x="155" y="1912"/>
                    <a:pt x="155" y="1912"/>
                    <a:pt x="155" y="1912"/>
                  </a:cubicBezTo>
                  <a:cubicBezTo>
                    <a:pt x="232" y="1806"/>
                    <a:pt x="232" y="1806"/>
                    <a:pt x="232" y="1806"/>
                  </a:cubicBezTo>
                  <a:cubicBezTo>
                    <a:pt x="296" y="1814"/>
                    <a:pt x="296" y="1814"/>
                    <a:pt x="296" y="1814"/>
                  </a:cubicBezTo>
                  <a:cubicBezTo>
                    <a:pt x="422" y="1590"/>
                    <a:pt x="422" y="1590"/>
                    <a:pt x="422" y="1590"/>
                  </a:cubicBezTo>
                  <a:cubicBezTo>
                    <a:pt x="386" y="1543"/>
                    <a:pt x="386" y="1543"/>
                    <a:pt x="386" y="1543"/>
                  </a:cubicBezTo>
                  <a:cubicBezTo>
                    <a:pt x="427" y="1418"/>
                    <a:pt x="427" y="1418"/>
                    <a:pt x="427" y="1418"/>
                  </a:cubicBezTo>
                  <a:cubicBezTo>
                    <a:pt x="490" y="1405"/>
                    <a:pt x="490" y="1405"/>
                    <a:pt x="490" y="1405"/>
                  </a:cubicBezTo>
                  <a:cubicBezTo>
                    <a:pt x="537" y="1150"/>
                    <a:pt x="537" y="1150"/>
                    <a:pt x="537" y="1150"/>
                  </a:cubicBezTo>
                  <a:lnTo>
                    <a:pt x="532" y="1149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99"/>
            <p:cNvSpPr>
              <a:spLocks noEditPoints="1"/>
            </p:cNvSpPr>
            <p:nvPr/>
          </p:nvSpPr>
          <p:spPr bwMode="auto">
            <a:xfrm>
              <a:off x="10847070" y="2948292"/>
              <a:ext cx="1344930" cy="3901445"/>
            </a:xfrm>
            <a:custGeom>
              <a:avLst/>
              <a:gdLst>
                <a:gd name="T0" fmla="*/ 224 w 531"/>
                <a:gd name="T1" fmla="*/ 1058 h 1547"/>
                <a:gd name="T2" fmla="*/ 341 w 531"/>
                <a:gd name="T3" fmla="*/ 1547 h 1547"/>
                <a:gd name="T4" fmla="*/ 291 w 531"/>
                <a:gd name="T5" fmla="*/ 1547 h 1547"/>
                <a:gd name="T6" fmla="*/ 179 w 531"/>
                <a:gd name="T7" fmla="*/ 1058 h 1547"/>
                <a:gd name="T8" fmla="*/ 531 w 531"/>
                <a:gd name="T9" fmla="*/ 242 h 1547"/>
                <a:gd name="T10" fmla="*/ 531 w 531"/>
                <a:gd name="T11" fmla="*/ 305 h 1547"/>
                <a:gd name="T12" fmla="*/ 224 w 531"/>
                <a:gd name="T13" fmla="*/ 1058 h 1547"/>
                <a:gd name="T14" fmla="*/ 354 w 531"/>
                <a:gd name="T15" fmla="*/ 807 h 1547"/>
                <a:gd name="T16" fmla="*/ 395 w 531"/>
                <a:gd name="T17" fmla="*/ 684 h 1547"/>
                <a:gd name="T18" fmla="*/ 458 w 531"/>
                <a:gd name="T19" fmla="*/ 561 h 1547"/>
                <a:gd name="T20" fmla="*/ 531 w 531"/>
                <a:gd name="T21" fmla="*/ 457 h 1547"/>
                <a:gd name="T22" fmla="*/ 531 w 531"/>
                <a:gd name="T23" fmla="*/ 399 h 1547"/>
                <a:gd name="T24" fmla="*/ 493 w 531"/>
                <a:gd name="T25" fmla="*/ 445 h 1547"/>
                <a:gd name="T26" fmla="*/ 435 w 531"/>
                <a:gd name="T27" fmla="*/ 527 h 1547"/>
                <a:gd name="T28" fmla="*/ 364 w 531"/>
                <a:gd name="T29" fmla="*/ 660 h 1547"/>
                <a:gd name="T30" fmla="*/ 318 w 531"/>
                <a:gd name="T31" fmla="*/ 792 h 1547"/>
                <a:gd name="T32" fmla="*/ 293 w 531"/>
                <a:gd name="T33" fmla="*/ 921 h 1547"/>
                <a:gd name="T34" fmla="*/ 286 w 531"/>
                <a:gd name="T35" fmla="*/ 1043 h 1547"/>
                <a:gd name="T36" fmla="*/ 301 w 531"/>
                <a:gd name="T37" fmla="*/ 1225 h 1547"/>
                <a:gd name="T38" fmla="*/ 334 w 531"/>
                <a:gd name="T39" fmla="*/ 1370 h 1547"/>
                <a:gd name="T40" fmla="*/ 368 w 531"/>
                <a:gd name="T41" fmla="*/ 1466 h 1547"/>
                <a:gd name="T42" fmla="*/ 382 w 531"/>
                <a:gd name="T43" fmla="*/ 1499 h 1547"/>
                <a:gd name="T44" fmla="*/ 531 w 531"/>
                <a:gd name="T45" fmla="*/ 1377 h 1547"/>
                <a:gd name="T46" fmla="*/ 531 w 531"/>
                <a:gd name="T47" fmla="*/ 1322 h 1547"/>
                <a:gd name="T48" fmla="*/ 459 w 531"/>
                <a:gd name="T49" fmla="*/ 1385 h 1547"/>
                <a:gd name="T50" fmla="*/ 400 w 531"/>
                <a:gd name="T51" fmla="*/ 1433 h 1547"/>
                <a:gd name="T52" fmla="*/ 364 w 531"/>
                <a:gd name="T53" fmla="*/ 1324 h 1547"/>
                <a:gd name="T54" fmla="*/ 338 w 531"/>
                <a:gd name="T55" fmla="*/ 1198 h 1547"/>
                <a:gd name="T56" fmla="*/ 326 w 531"/>
                <a:gd name="T57" fmla="*/ 1039 h 1547"/>
                <a:gd name="T58" fmla="*/ 333 w 531"/>
                <a:gd name="T59" fmla="*/ 926 h 1547"/>
                <a:gd name="T60" fmla="*/ 354 w 531"/>
                <a:gd name="T61" fmla="*/ 807 h 1547"/>
                <a:gd name="T62" fmla="*/ 43 w 531"/>
                <a:gd name="T63" fmla="*/ 1410 h 1547"/>
                <a:gd name="T64" fmla="*/ 44 w 531"/>
                <a:gd name="T65" fmla="*/ 1412 h 1547"/>
                <a:gd name="T66" fmla="*/ 101 w 531"/>
                <a:gd name="T67" fmla="*/ 1424 h 1547"/>
                <a:gd name="T68" fmla="*/ 153 w 531"/>
                <a:gd name="T69" fmla="*/ 1544 h 1547"/>
                <a:gd name="T70" fmla="*/ 151 w 531"/>
                <a:gd name="T71" fmla="*/ 1547 h 1547"/>
                <a:gd name="T72" fmla="*/ 221 w 531"/>
                <a:gd name="T73" fmla="*/ 1547 h 1547"/>
                <a:gd name="T74" fmla="*/ 116 w 531"/>
                <a:gd name="T75" fmla="*/ 1058 h 1547"/>
                <a:gd name="T76" fmla="*/ 531 w 531"/>
                <a:gd name="T77" fmla="*/ 158 h 1547"/>
                <a:gd name="T78" fmla="*/ 531 w 531"/>
                <a:gd name="T79" fmla="*/ 0 h 1547"/>
                <a:gd name="T80" fmla="*/ 365 w 531"/>
                <a:gd name="T81" fmla="*/ 142 h 1547"/>
                <a:gd name="T82" fmla="*/ 382 w 531"/>
                <a:gd name="T83" fmla="*/ 198 h 1547"/>
                <a:gd name="T84" fmla="*/ 302 w 531"/>
                <a:gd name="T85" fmla="*/ 302 h 1547"/>
                <a:gd name="T86" fmla="*/ 238 w 531"/>
                <a:gd name="T87" fmla="*/ 292 h 1547"/>
                <a:gd name="T88" fmla="*/ 105 w 531"/>
                <a:gd name="T89" fmla="*/ 517 h 1547"/>
                <a:gd name="T90" fmla="*/ 105 w 531"/>
                <a:gd name="T91" fmla="*/ 517 h 1547"/>
                <a:gd name="T92" fmla="*/ 142 w 531"/>
                <a:gd name="T93" fmla="*/ 563 h 1547"/>
                <a:gd name="T94" fmla="*/ 105 w 531"/>
                <a:gd name="T95" fmla="*/ 688 h 1547"/>
                <a:gd name="T96" fmla="*/ 42 w 531"/>
                <a:gd name="T97" fmla="*/ 703 h 1547"/>
                <a:gd name="T98" fmla="*/ 1 w 531"/>
                <a:gd name="T99" fmla="*/ 956 h 1547"/>
                <a:gd name="T100" fmla="*/ 50 w 531"/>
                <a:gd name="T101" fmla="*/ 988 h 1547"/>
                <a:gd name="T102" fmla="*/ 55 w 531"/>
                <a:gd name="T103" fmla="*/ 1119 h 1547"/>
                <a:gd name="T104" fmla="*/ 0 w 531"/>
                <a:gd name="T105" fmla="*/ 1153 h 1547"/>
                <a:gd name="T106" fmla="*/ 43 w 531"/>
                <a:gd name="T107" fmla="*/ 1410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1" h="1547">
                  <a:moveTo>
                    <a:pt x="224" y="1058"/>
                  </a:moveTo>
                  <a:cubicBezTo>
                    <a:pt x="224" y="1234"/>
                    <a:pt x="266" y="1400"/>
                    <a:pt x="341" y="1547"/>
                  </a:cubicBezTo>
                  <a:cubicBezTo>
                    <a:pt x="291" y="1547"/>
                    <a:pt x="291" y="1547"/>
                    <a:pt x="291" y="1547"/>
                  </a:cubicBezTo>
                  <a:cubicBezTo>
                    <a:pt x="219" y="1399"/>
                    <a:pt x="179" y="1233"/>
                    <a:pt x="179" y="1058"/>
                  </a:cubicBezTo>
                  <a:cubicBezTo>
                    <a:pt x="179" y="736"/>
                    <a:pt x="314" y="446"/>
                    <a:pt x="531" y="242"/>
                  </a:cubicBezTo>
                  <a:cubicBezTo>
                    <a:pt x="531" y="305"/>
                    <a:pt x="531" y="305"/>
                    <a:pt x="531" y="305"/>
                  </a:cubicBezTo>
                  <a:cubicBezTo>
                    <a:pt x="341" y="499"/>
                    <a:pt x="224" y="765"/>
                    <a:pt x="224" y="1058"/>
                  </a:cubicBezTo>
                  <a:close/>
                  <a:moveTo>
                    <a:pt x="354" y="807"/>
                  </a:moveTo>
                  <a:cubicBezTo>
                    <a:pt x="365" y="765"/>
                    <a:pt x="379" y="724"/>
                    <a:pt x="395" y="684"/>
                  </a:cubicBezTo>
                  <a:cubicBezTo>
                    <a:pt x="412" y="642"/>
                    <a:pt x="434" y="600"/>
                    <a:pt x="458" y="561"/>
                  </a:cubicBezTo>
                  <a:cubicBezTo>
                    <a:pt x="480" y="525"/>
                    <a:pt x="505" y="490"/>
                    <a:pt x="531" y="457"/>
                  </a:cubicBezTo>
                  <a:cubicBezTo>
                    <a:pt x="531" y="399"/>
                    <a:pt x="531" y="399"/>
                    <a:pt x="531" y="399"/>
                  </a:cubicBezTo>
                  <a:cubicBezTo>
                    <a:pt x="518" y="414"/>
                    <a:pt x="505" y="429"/>
                    <a:pt x="493" y="445"/>
                  </a:cubicBezTo>
                  <a:cubicBezTo>
                    <a:pt x="473" y="471"/>
                    <a:pt x="453" y="499"/>
                    <a:pt x="435" y="527"/>
                  </a:cubicBezTo>
                  <a:cubicBezTo>
                    <a:pt x="407" y="570"/>
                    <a:pt x="384" y="614"/>
                    <a:pt x="364" y="660"/>
                  </a:cubicBezTo>
                  <a:cubicBezTo>
                    <a:pt x="345" y="703"/>
                    <a:pt x="330" y="747"/>
                    <a:pt x="318" y="792"/>
                  </a:cubicBezTo>
                  <a:cubicBezTo>
                    <a:pt x="307" y="834"/>
                    <a:pt x="299" y="877"/>
                    <a:pt x="293" y="921"/>
                  </a:cubicBezTo>
                  <a:cubicBezTo>
                    <a:pt x="289" y="961"/>
                    <a:pt x="286" y="1002"/>
                    <a:pt x="286" y="1043"/>
                  </a:cubicBezTo>
                  <a:cubicBezTo>
                    <a:pt x="286" y="1102"/>
                    <a:pt x="291" y="1164"/>
                    <a:pt x="301" y="1225"/>
                  </a:cubicBezTo>
                  <a:cubicBezTo>
                    <a:pt x="309" y="1274"/>
                    <a:pt x="320" y="1322"/>
                    <a:pt x="334" y="1370"/>
                  </a:cubicBezTo>
                  <a:cubicBezTo>
                    <a:pt x="347" y="1412"/>
                    <a:pt x="360" y="1446"/>
                    <a:pt x="368" y="1466"/>
                  </a:cubicBezTo>
                  <a:cubicBezTo>
                    <a:pt x="375" y="1483"/>
                    <a:pt x="380" y="1494"/>
                    <a:pt x="382" y="1499"/>
                  </a:cubicBezTo>
                  <a:cubicBezTo>
                    <a:pt x="395" y="1489"/>
                    <a:pt x="453" y="1446"/>
                    <a:pt x="531" y="1377"/>
                  </a:cubicBezTo>
                  <a:cubicBezTo>
                    <a:pt x="531" y="1322"/>
                    <a:pt x="531" y="1322"/>
                    <a:pt x="531" y="1322"/>
                  </a:cubicBezTo>
                  <a:cubicBezTo>
                    <a:pt x="503" y="1348"/>
                    <a:pt x="478" y="1369"/>
                    <a:pt x="459" y="1385"/>
                  </a:cubicBezTo>
                  <a:cubicBezTo>
                    <a:pt x="430" y="1410"/>
                    <a:pt x="409" y="1426"/>
                    <a:pt x="400" y="1433"/>
                  </a:cubicBezTo>
                  <a:cubicBezTo>
                    <a:pt x="395" y="1420"/>
                    <a:pt x="380" y="1381"/>
                    <a:pt x="364" y="1324"/>
                  </a:cubicBezTo>
                  <a:cubicBezTo>
                    <a:pt x="353" y="1283"/>
                    <a:pt x="344" y="1240"/>
                    <a:pt x="338" y="1198"/>
                  </a:cubicBezTo>
                  <a:cubicBezTo>
                    <a:pt x="330" y="1144"/>
                    <a:pt x="326" y="1091"/>
                    <a:pt x="326" y="1039"/>
                  </a:cubicBezTo>
                  <a:cubicBezTo>
                    <a:pt x="326" y="1001"/>
                    <a:pt x="329" y="963"/>
                    <a:pt x="333" y="926"/>
                  </a:cubicBezTo>
                  <a:cubicBezTo>
                    <a:pt x="337" y="886"/>
                    <a:pt x="345" y="846"/>
                    <a:pt x="354" y="807"/>
                  </a:cubicBezTo>
                  <a:close/>
                  <a:moveTo>
                    <a:pt x="43" y="1410"/>
                  </a:moveTo>
                  <a:cubicBezTo>
                    <a:pt x="44" y="1412"/>
                    <a:pt x="44" y="1412"/>
                    <a:pt x="44" y="1412"/>
                  </a:cubicBezTo>
                  <a:cubicBezTo>
                    <a:pt x="101" y="1424"/>
                    <a:pt x="101" y="1424"/>
                    <a:pt x="101" y="1424"/>
                  </a:cubicBezTo>
                  <a:cubicBezTo>
                    <a:pt x="153" y="1544"/>
                    <a:pt x="153" y="1544"/>
                    <a:pt x="153" y="1544"/>
                  </a:cubicBezTo>
                  <a:cubicBezTo>
                    <a:pt x="151" y="1547"/>
                    <a:pt x="151" y="1547"/>
                    <a:pt x="151" y="1547"/>
                  </a:cubicBezTo>
                  <a:cubicBezTo>
                    <a:pt x="221" y="1547"/>
                    <a:pt x="221" y="1547"/>
                    <a:pt x="221" y="1547"/>
                  </a:cubicBezTo>
                  <a:cubicBezTo>
                    <a:pt x="154" y="1398"/>
                    <a:pt x="116" y="1232"/>
                    <a:pt x="116" y="1058"/>
                  </a:cubicBezTo>
                  <a:cubicBezTo>
                    <a:pt x="116" y="698"/>
                    <a:pt x="277" y="375"/>
                    <a:pt x="531" y="158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365" y="142"/>
                    <a:pt x="365" y="142"/>
                    <a:pt x="365" y="142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05" y="517"/>
                    <a:pt x="105" y="517"/>
                    <a:pt x="105" y="517"/>
                  </a:cubicBezTo>
                  <a:cubicBezTo>
                    <a:pt x="142" y="563"/>
                    <a:pt x="142" y="563"/>
                    <a:pt x="142" y="563"/>
                  </a:cubicBezTo>
                  <a:cubicBezTo>
                    <a:pt x="105" y="688"/>
                    <a:pt x="105" y="688"/>
                    <a:pt x="105" y="688"/>
                  </a:cubicBezTo>
                  <a:cubicBezTo>
                    <a:pt x="42" y="703"/>
                    <a:pt x="42" y="703"/>
                    <a:pt x="42" y="703"/>
                  </a:cubicBezTo>
                  <a:cubicBezTo>
                    <a:pt x="1" y="956"/>
                    <a:pt x="1" y="956"/>
                    <a:pt x="1" y="956"/>
                  </a:cubicBezTo>
                  <a:cubicBezTo>
                    <a:pt x="50" y="988"/>
                    <a:pt x="50" y="988"/>
                    <a:pt x="50" y="988"/>
                  </a:cubicBezTo>
                  <a:cubicBezTo>
                    <a:pt x="55" y="1119"/>
                    <a:pt x="55" y="1119"/>
                    <a:pt x="55" y="1119"/>
                  </a:cubicBezTo>
                  <a:cubicBezTo>
                    <a:pt x="0" y="1153"/>
                    <a:pt x="0" y="1153"/>
                    <a:pt x="0" y="1153"/>
                  </a:cubicBezTo>
                  <a:lnTo>
                    <a:pt x="43" y="1410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/>
              <a:t>汽车电子技术</a:t>
            </a:r>
            <a:endParaRPr kumimoji="1"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915160" y="2072640"/>
            <a:ext cx="10140315" cy="2316480"/>
          </a:xfrm>
        </p:spPr>
        <p:txBody>
          <a:bodyPr>
            <a:normAutofit/>
          </a:bodyPr>
          <a:lstStyle/>
          <a:p>
            <a:r>
              <a:rPr kumimoji="1" lang="zh-CN" altLang="en-US" sz="5400">
                <a:sym typeface="+mn-ea"/>
              </a:rPr>
              <a:t>模块四：安全气囊检测与维修</a:t>
            </a:r>
            <a:endParaRPr kumimoji="1" lang="zh-CN" altLang="en-US" sz="5400"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4" descr="点火判断和条件－－后侧面碰撞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09970" y="1896110"/>
            <a:ext cx="5927725" cy="33039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 descr="点火判断和条件－－前面碰撞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" y="1896110"/>
            <a:ext cx="5414645" cy="3333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299085" y="898525"/>
            <a:ext cx="350266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lvl="0" algn="l">
              <a:buClrTx/>
              <a:buSzTx/>
              <a:buFontTx/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安全气囊检测安全注意事项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0834" name="Rectangle 2"/>
          <p:cNvSpPr>
            <a:spLocks noGrp="1"/>
          </p:cNvSpPr>
          <p:nvPr/>
        </p:nvSpPr>
        <p:spPr>
          <a:xfrm>
            <a:off x="577850" y="1677035"/>
            <a:ext cx="10379075" cy="387540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使用注意事项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不能测量点火器电阻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不能修理安全气囊任何组件，只能更换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zh-CN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妥善保管安全气囊组件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充气组件从 </a:t>
            </a:r>
            <a:r>
              <a:rPr lang="zh-CN" altLang="zh-CN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90mm</a:t>
            </a: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以上落地不能用。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充气组件不能承受</a:t>
            </a:r>
            <a:r>
              <a:rPr lang="zh-CN" altLang="zh-CN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65</a:t>
            </a:r>
            <a:r>
              <a:rPr lang="zh-CN" altLang="zh-CN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Symbol" panose="05050102010706020507" pitchFamily="18" charset="2"/>
              </a:rPr>
              <a:t></a:t>
            </a:r>
            <a:r>
              <a:rPr lang="zh-CN" altLang="zh-CN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以上的温度。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展开过的充气组件可作为正常的报废材料看待，按一般的方式处理。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安全气囊零件不能做任何实验。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带气的或未展开的充气组件，应装在特殊的容器内，并注明危险品标识。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系好安全带是安全气囊发挥保护作用的一个重要条件。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1858" name="Rectangle 2"/>
          <p:cNvSpPr>
            <a:spLocks noGrp="1"/>
          </p:cNvSpPr>
          <p:nvPr/>
        </p:nvSpPr>
        <p:spPr>
          <a:xfrm>
            <a:off x="299085" y="1094105"/>
            <a:ext cx="5638800" cy="609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None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）不能测量点火器电阻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2185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0700" y="2247900"/>
            <a:ext cx="8610600" cy="3222625"/>
          </a:xfrm>
          <a:prstGeom prst="rect">
            <a:avLst/>
          </a:prstGeom>
          <a:solidFill>
            <a:srgbClr val="FFFF99"/>
          </a:solidFill>
          <a:ln w="381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3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8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3600" y="1703388"/>
            <a:ext cx="7162800" cy="4932362"/>
          </a:xfrm>
          <a:prstGeom prst="rect">
            <a:avLst/>
          </a:prstGeom>
          <a:noFill/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21858" name="Rectangle 2"/>
          <p:cNvSpPr>
            <a:spLocks noGrp="1"/>
          </p:cNvSpPr>
          <p:nvPr/>
        </p:nvSpPr>
        <p:spPr>
          <a:xfrm>
            <a:off x="299085" y="1094105"/>
            <a:ext cx="5638800" cy="609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None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）安全气囊摆放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390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1405" y="1528445"/>
            <a:ext cx="8077200" cy="4581525"/>
          </a:xfrm>
          <a:prstGeom prst="rect">
            <a:avLst/>
          </a:prstGeom>
          <a:noFill/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21858" name="Rectangle 2"/>
          <p:cNvSpPr>
            <a:spLocks noGrp="1"/>
          </p:cNvSpPr>
          <p:nvPr/>
        </p:nvSpPr>
        <p:spPr>
          <a:xfrm>
            <a:off x="299085" y="918845"/>
            <a:ext cx="5638800" cy="609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None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）安全气囊引爆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3522" name="Picture 10" descr="golf_5_neu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00600" y="2185035"/>
            <a:ext cx="6629400" cy="3522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3523" name="Picture 11" descr="VAS5051_klei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100" y="1506538"/>
            <a:ext cx="2060575" cy="4332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3526" name="矩形 1"/>
          <p:cNvSpPr/>
          <p:nvPr/>
        </p:nvSpPr>
        <p:spPr>
          <a:xfrm>
            <a:off x="467043" y="914083"/>
            <a:ext cx="248031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制定工作计划并实施</a:t>
            </a:r>
            <a:endParaRPr lang="zh-CN" altLang="en-US" sz="20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72181" y="1395244"/>
            <a:ext cx="21031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9600" b="0" i="0" dirty="0">
                <a:solidFill>
                  <a:schemeClr val="bg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0</a:t>
            </a:r>
            <a:r>
              <a:rPr kumimoji="1" lang="en-US" sz="9600" b="0" i="0" dirty="0">
                <a:solidFill>
                  <a:schemeClr val="bg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3</a:t>
            </a:r>
            <a:endParaRPr kumimoji="1" lang="en-US" sz="9600" b="0" i="0" dirty="0">
              <a:solidFill>
                <a:schemeClr val="bg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1" name="组 10"/>
          <p:cNvGrpSpPr/>
          <p:nvPr userDrawn="1"/>
        </p:nvGrpSpPr>
        <p:grpSpPr>
          <a:xfrm>
            <a:off x="2663191" y="1662434"/>
            <a:ext cx="9528809" cy="1092199"/>
            <a:chOff x="2663191" y="1662434"/>
            <a:chExt cx="9528809" cy="1092199"/>
          </a:xfrm>
        </p:grpSpPr>
        <p:sp>
          <p:nvSpPr>
            <p:cNvPr id="12" name="矩形 11"/>
            <p:cNvSpPr/>
            <p:nvPr/>
          </p:nvSpPr>
          <p:spPr>
            <a:xfrm>
              <a:off x="2663191" y="1662434"/>
              <a:ext cx="394036" cy="1092199"/>
            </a:xfrm>
            <a:prstGeom prst="rect">
              <a:avLst/>
            </a:prstGeom>
            <a:gradFill>
              <a:gsLst>
                <a:gs pos="0">
                  <a:srgbClr val="E60012"/>
                </a:gs>
                <a:gs pos="100000">
                  <a:srgbClr val="B60005"/>
                </a:gs>
              </a:gsLst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75301" y="1662434"/>
              <a:ext cx="9116699" cy="1092199"/>
            </a:xfrm>
            <a:prstGeom prst="rect">
              <a:avLst/>
            </a:prstGeom>
            <a:solidFill>
              <a:srgbClr val="FF8800"/>
            </a:soli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l"/>
              <a:r>
                <a:rPr kumimoji="1" lang="zh-CN" altLang="en-US" sz="4000">
                  <a:sym typeface="+mn-ea"/>
                </a:rPr>
                <a:t>任务3：安全气囊指示灯常亮故障检修</a:t>
              </a:r>
              <a:endParaRPr kumimoji="1" lang="zh-CN" altLang="en-US" sz="4000">
                <a:sym typeface="+mn-ea"/>
              </a:endParaRPr>
            </a:p>
          </p:txBody>
        </p:sp>
        <p:grpSp>
          <p:nvGrpSpPr>
            <p:cNvPr id="14" name="组合 6"/>
            <p:cNvGrpSpPr/>
            <p:nvPr/>
          </p:nvGrpSpPr>
          <p:grpSpPr>
            <a:xfrm>
              <a:off x="7344984" y="1669511"/>
              <a:ext cx="4294325" cy="875132"/>
              <a:chOff x="2446338" y="3967163"/>
              <a:chExt cx="4525962" cy="922337"/>
            </a:xfrm>
          </p:grpSpPr>
          <p:sp>
            <p:nvSpPr>
              <p:cNvPr id="1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2449513" y="3967163"/>
                <a:ext cx="4522787" cy="92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178175" y="3970338"/>
                <a:ext cx="3057525" cy="447675"/>
              </a:xfrm>
              <a:custGeom>
                <a:avLst/>
                <a:gdLst>
                  <a:gd name="T0" fmla="*/ 813 w 813"/>
                  <a:gd name="T1" fmla="*/ 0 h 118"/>
                  <a:gd name="T2" fmla="*/ 753 w 813"/>
                  <a:gd name="T3" fmla="*/ 0 h 118"/>
                  <a:gd name="T4" fmla="*/ 407 w 813"/>
                  <a:gd name="T5" fmla="*/ 88 h 118"/>
                  <a:gd name="T6" fmla="*/ 60 w 813"/>
                  <a:gd name="T7" fmla="*/ 0 h 118"/>
                  <a:gd name="T8" fmla="*/ 0 w 813"/>
                  <a:gd name="T9" fmla="*/ 0 h 118"/>
                  <a:gd name="T10" fmla="*/ 407 w 813"/>
                  <a:gd name="T11" fmla="*/ 118 h 118"/>
                  <a:gd name="T12" fmla="*/ 813 w 813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3" h="118">
                    <a:moveTo>
                      <a:pt x="813" y="0"/>
                    </a:moveTo>
                    <a:cubicBezTo>
                      <a:pt x="753" y="0"/>
                      <a:pt x="753" y="0"/>
                      <a:pt x="753" y="0"/>
                    </a:cubicBezTo>
                    <a:cubicBezTo>
                      <a:pt x="650" y="56"/>
                      <a:pt x="532" y="88"/>
                      <a:pt x="407" y="88"/>
                    </a:cubicBezTo>
                    <a:cubicBezTo>
                      <a:pt x="281" y="88"/>
                      <a:pt x="163" y="56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75"/>
                      <a:pt x="257" y="118"/>
                      <a:pt x="407" y="118"/>
                    </a:cubicBezTo>
                    <a:cubicBezTo>
                      <a:pt x="556" y="118"/>
                      <a:pt x="696" y="75"/>
                      <a:pt x="813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3743325" y="3970338"/>
                <a:ext cx="1920875" cy="209550"/>
              </a:xfrm>
              <a:custGeom>
                <a:avLst/>
                <a:gdLst>
                  <a:gd name="T0" fmla="*/ 511 w 511"/>
                  <a:gd name="T1" fmla="*/ 0 h 55"/>
                  <a:gd name="T2" fmla="*/ 428 w 511"/>
                  <a:gd name="T3" fmla="*/ 0 h 55"/>
                  <a:gd name="T4" fmla="*/ 378 w 511"/>
                  <a:gd name="T5" fmla="*/ 12 h 55"/>
                  <a:gd name="T6" fmla="*/ 262 w 511"/>
                  <a:gd name="T7" fmla="*/ 24 h 55"/>
                  <a:gd name="T8" fmla="*/ 246 w 511"/>
                  <a:gd name="T9" fmla="*/ 23 h 55"/>
                  <a:gd name="T10" fmla="*/ 127 w 511"/>
                  <a:gd name="T11" fmla="*/ 10 h 55"/>
                  <a:gd name="T12" fmla="*/ 88 w 511"/>
                  <a:gd name="T13" fmla="*/ 0 h 55"/>
                  <a:gd name="T14" fmla="*/ 0 w 511"/>
                  <a:gd name="T15" fmla="*/ 0 h 55"/>
                  <a:gd name="T16" fmla="*/ 234 w 511"/>
                  <a:gd name="T17" fmla="*/ 50 h 55"/>
                  <a:gd name="T18" fmla="*/ 511 w 511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55">
                    <a:moveTo>
                      <a:pt x="511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1" y="5"/>
                      <a:pt x="395" y="9"/>
                      <a:pt x="378" y="12"/>
                    </a:cubicBezTo>
                    <a:cubicBezTo>
                      <a:pt x="340" y="20"/>
                      <a:pt x="301" y="24"/>
                      <a:pt x="262" y="24"/>
                    </a:cubicBezTo>
                    <a:cubicBezTo>
                      <a:pt x="257" y="24"/>
                      <a:pt x="251" y="24"/>
                      <a:pt x="246" y="23"/>
                    </a:cubicBezTo>
                    <a:cubicBezTo>
                      <a:pt x="206" y="23"/>
                      <a:pt x="166" y="18"/>
                      <a:pt x="127" y="10"/>
                    </a:cubicBezTo>
                    <a:cubicBezTo>
                      <a:pt x="114" y="7"/>
                      <a:pt x="101" y="4"/>
                      <a:pt x="8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27"/>
                      <a:pt x="145" y="45"/>
                      <a:pt x="234" y="50"/>
                    </a:cubicBezTo>
                    <a:cubicBezTo>
                      <a:pt x="340" y="55"/>
                      <a:pt x="432" y="33"/>
                      <a:pt x="511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446338" y="3970338"/>
                <a:ext cx="4525962" cy="919162"/>
              </a:xfrm>
              <a:custGeom>
                <a:avLst/>
                <a:gdLst>
                  <a:gd name="T0" fmla="*/ 1084 w 1204"/>
                  <a:gd name="T1" fmla="*/ 0 h 242"/>
                  <a:gd name="T2" fmla="*/ 601 w 1204"/>
                  <a:gd name="T3" fmla="*/ 161 h 242"/>
                  <a:gd name="T4" fmla="*/ 119 w 1204"/>
                  <a:gd name="T5" fmla="*/ 0 h 242"/>
                  <a:gd name="T6" fmla="*/ 0 w 1204"/>
                  <a:gd name="T7" fmla="*/ 0 h 242"/>
                  <a:gd name="T8" fmla="*/ 105 w 1204"/>
                  <a:gd name="T9" fmla="*/ 91 h 242"/>
                  <a:gd name="T10" fmla="*/ 138 w 1204"/>
                  <a:gd name="T11" fmla="*/ 73 h 242"/>
                  <a:gd name="T12" fmla="*/ 217 w 1204"/>
                  <a:gd name="T13" fmla="*/ 114 h 242"/>
                  <a:gd name="T14" fmla="*/ 219 w 1204"/>
                  <a:gd name="T15" fmla="*/ 157 h 242"/>
                  <a:gd name="T16" fmla="*/ 383 w 1204"/>
                  <a:gd name="T17" fmla="*/ 215 h 242"/>
                  <a:gd name="T18" fmla="*/ 410 w 1204"/>
                  <a:gd name="T19" fmla="*/ 186 h 242"/>
                  <a:gd name="T20" fmla="*/ 498 w 1204"/>
                  <a:gd name="T21" fmla="*/ 199 h 242"/>
                  <a:gd name="T22" fmla="*/ 514 w 1204"/>
                  <a:gd name="T23" fmla="*/ 240 h 242"/>
                  <a:gd name="T24" fmla="*/ 691 w 1204"/>
                  <a:gd name="T25" fmla="*/ 242 h 242"/>
                  <a:gd name="T26" fmla="*/ 691 w 1204"/>
                  <a:gd name="T27" fmla="*/ 242 h 242"/>
                  <a:gd name="T28" fmla="*/ 705 w 1204"/>
                  <a:gd name="T29" fmla="*/ 204 h 242"/>
                  <a:gd name="T30" fmla="*/ 791 w 1204"/>
                  <a:gd name="T31" fmla="*/ 184 h 242"/>
                  <a:gd name="T32" fmla="*/ 822 w 1204"/>
                  <a:gd name="T33" fmla="*/ 216 h 242"/>
                  <a:gd name="T34" fmla="*/ 984 w 1204"/>
                  <a:gd name="T35" fmla="*/ 154 h 242"/>
                  <a:gd name="T36" fmla="*/ 984 w 1204"/>
                  <a:gd name="T37" fmla="*/ 153 h 242"/>
                  <a:gd name="T38" fmla="*/ 986 w 1204"/>
                  <a:gd name="T39" fmla="*/ 114 h 242"/>
                  <a:gd name="T40" fmla="*/ 1061 w 1204"/>
                  <a:gd name="T41" fmla="*/ 67 h 242"/>
                  <a:gd name="T42" fmla="*/ 1099 w 1204"/>
                  <a:gd name="T43" fmla="*/ 87 h 242"/>
                  <a:gd name="T44" fmla="*/ 1204 w 1204"/>
                  <a:gd name="T45" fmla="*/ 0 h 242"/>
                  <a:gd name="T46" fmla="*/ 1084 w 1204"/>
                  <a:gd name="T4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4" h="242">
                    <a:moveTo>
                      <a:pt x="1084" y="0"/>
                    </a:moveTo>
                    <a:cubicBezTo>
                      <a:pt x="949" y="101"/>
                      <a:pt x="782" y="161"/>
                      <a:pt x="601" y="161"/>
                    </a:cubicBezTo>
                    <a:cubicBezTo>
                      <a:pt x="420" y="161"/>
                      <a:pt x="253" y="101"/>
                      <a:pt x="1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38" y="73"/>
                      <a:pt x="138" y="73"/>
                      <a:pt x="138" y="73"/>
                    </a:cubicBezTo>
                    <a:cubicBezTo>
                      <a:pt x="217" y="114"/>
                      <a:pt x="217" y="114"/>
                      <a:pt x="217" y="114"/>
                    </a:cubicBezTo>
                    <a:cubicBezTo>
                      <a:pt x="219" y="157"/>
                      <a:pt x="219" y="157"/>
                      <a:pt x="219" y="157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410" y="186"/>
                      <a:pt x="410" y="186"/>
                      <a:pt x="410" y="186"/>
                    </a:cubicBezTo>
                    <a:cubicBezTo>
                      <a:pt x="498" y="199"/>
                      <a:pt x="498" y="199"/>
                      <a:pt x="498" y="199"/>
                    </a:cubicBezTo>
                    <a:cubicBezTo>
                      <a:pt x="514" y="240"/>
                      <a:pt x="514" y="240"/>
                      <a:pt x="514" y="240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691" y="242"/>
                      <a:pt x="691" y="242"/>
                      <a:pt x="691" y="242"/>
                    </a:cubicBezTo>
                    <a:cubicBezTo>
                      <a:pt x="705" y="204"/>
                      <a:pt x="705" y="204"/>
                      <a:pt x="705" y="204"/>
                    </a:cubicBezTo>
                    <a:cubicBezTo>
                      <a:pt x="791" y="184"/>
                      <a:pt x="791" y="184"/>
                      <a:pt x="791" y="184"/>
                    </a:cubicBezTo>
                    <a:cubicBezTo>
                      <a:pt x="822" y="216"/>
                      <a:pt x="822" y="216"/>
                      <a:pt x="822" y="216"/>
                    </a:cubicBezTo>
                    <a:cubicBezTo>
                      <a:pt x="984" y="154"/>
                      <a:pt x="984" y="154"/>
                      <a:pt x="984" y="154"/>
                    </a:cubicBezTo>
                    <a:cubicBezTo>
                      <a:pt x="984" y="153"/>
                      <a:pt x="984" y="153"/>
                      <a:pt x="984" y="153"/>
                    </a:cubicBezTo>
                    <a:cubicBezTo>
                      <a:pt x="986" y="114"/>
                      <a:pt x="986" y="114"/>
                      <a:pt x="986" y="114"/>
                    </a:cubicBezTo>
                    <a:cubicBezTo>
                      <a:pt x="1061" y="67"/>
                      <a:pt x="1061" y="67"/>
                      <a:pt x="1061" y="67"/>
                    </a:cubicBezTo>
                    <a:cubicBezTo>
                      <a:pt x="1099" y="87"/>
                      <a:pt x="1099" y="87"/>
                      <a:pt x="1099" y="87"/>
                    </a:cubicBezTo>
                    <a:cubicBezTo>
                      <a:pt x="1204" y="0"/>
                      <a:pt x="1204" y="0"/>
                      <a:pt x="1204" y="0"/>
                    </a:cubicBezTo>
                    <a:lnTo>
                      <a:pt x="1084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/>
          <p:nvPr>
            <p:ph type="title"/>
          </p:nvPr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  <p:grpSp>
        <p:nvGrpSpPr>
          <p:cNvPr id="229377" name="组合 7"/>
          <p:cNvGrpSpPr/>
          <p:nvPr/>
        </p:nvGrpSpPr>
        <p:grpSpPr>
          <a:xfrm>
            <a:off x="4594225" y="1061085"/>
            <a:ext cx="5971540" cy="4704080"/>
            <a:chOff x="2720975" y="1495440"/>
            <a:chExt cx="6315203" cy="4772448"/>
          </a:xfrm>
        </p:grpSpPr>
        <p:grpSp>
          <p:nvGrpSpPr>
            <p:cNvPr id="229378" name="组合 6"/>
            <p:cNvGrpSpPr/>
            <p:nvPr/>
          </p:nvGrpSpPr>
          <p:grpSpPr>
            <a:xfrm>
              <a:off x="2720975" y="1495440"/>
              <a:ext cx="6315203" cy="4753042"/>
              <a:chOff x="2720975" y="1495440"/>
              <a:chExt cx="6315203" cy="4753042"/>
            </a:xfrm>
          </p:grpSpPr>
          <p:pic>
            <p:nvPicPr>
              <p:cNvPr id="229379" name="图片 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-5400000">
                <a:off x="4148071" y="68334"/>
                <a:ext cx="3461001" cy="631520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29380" name="图片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60912" y="5095957"/>
                <a:ext cx="1981200" cy="115252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229381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9184" y="5076552"/>
              <a:ext cx="1968294" cy="119133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29382" name="文本框 9"/>
          <p:cNvSpPr txBox="1"/>
          <p:nvPr/>
        </p:nvSpPr>
        <p:spPr>
          <a:xfrm>
            <a:off x="977583" y="1916113"/>
            <a:ext cx="2016125" cy="25533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400050" indent="-400050" eaLnBrk="0" hangingPunct="0">
              <a:lnSpc>
                <a:spcPct val="200000"/>
              </a:lnSpc>
              <a:buClr>
                <a:srgbClr val="FF3399"/>
              </a:buClr>
              <a:buSzPct val="90000"/>
              <a:buFont typeface="Arial" panose="020B0604020202020204" pitchFamily="34" charset="0"/>
              <a:buChar char="►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正面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00050" indent="-400050" eaLnBrk="0" hangingPunct="0">
              <a:lnSpc>
                <a:spcPct val="200000"/>
              </a:lnSpc>
              <a:buClr>
                <a:srgbClr val="FF3399"/>
              </a:buClr>
              <a:buSzPct val="90000"/>
              <a:buFont typeface="Arial" panose="020B0604020202020204" pitchFamily="34" charset="0"/>
              <a:buChar char="►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侧面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00050" indent="-400050" eaLnBrk="0" hangingPunct="0">
              <a:lnSpc>
                <a:spcPct val="200000"/>
              </a:lnSpc>
              <a:buClr>
                <a:srgbClr val="FF3399"/>
              </a:buClr>
              <a:buSzPct val="90000"/>
              <a:buFont typeface="Arial" panose="020B0604020202020204" pitchFamily="34" charset="0"/>
              <a:buChar char="►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后面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00050" indent="-400050" eaLnBrk="0" hangingPunct="0">
              <a:lnSpc>
                <a:spcPct val="200000"/>
              </a:lnSpc>
              <a:buClr>
                <a:srgbClr val="FF3399"/>
              </a:buClr>
              <a:buSzPct val="90000"/>
              <a:buFont typeface="Arial" panose="020B0604020202020204" pitchFamily="34" charset="0"/>
              <a:buChar char="►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翻车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9384" name="矩形 1"/>
          <p:cNvSpPr/>
          <p:nvPr/>
        </p:nvSpPr>
        <p:spPr>
          <a:xfrm>
            <a:off x="6839268" y="6107430"/>
            <a:ext cx="2409825" cy="3079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数据来源：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GIDAS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（德国）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9085" y="812800"/>
            <a:ext cx="24815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安全气囊引爆情况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1425" name="文本框 7"/>
          <p:cNvSpPr txBox="1"/>
          <p:nvPr/>
        </p:nvSpPr>
        <p:spPr>
          <a:xfrm>
            <a:off x="5880418" y="896938"/>
            <a:ext cx="490220" cy="1800225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pPr algn="ctr" eaLnBrk="0" hangingPunct="0"/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正面碰撞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1426" name="文本框 9"/>
          <p:cNvSpPr txBox="1"/>
          <p:nvPr/>
        </p:nvSpPr>
        <p:spPr>
          <a:xfrm>
            <a:off x="5886768" y="3824288"/>
            <a:ext cx="490220" cy="1800225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pPr algn="ctr" eaLnBrk="0" hangingPunct="0"/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正面斜向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1427" name="文本框 10"/>
          <p:cNvSpPr txBox="1"/>
          <p:nvPr/>
        </p:nvSpPr>
        <p:spPr>
          <a:xfrm>
            <a:off x="10417493" y="1047750"/>
            <a:ext cx="490220" cy="1800225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pPr algn="ctr" eaLnBrk="0" hangingPunct="0"/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后面碰撞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1428" name="文本框 11"/>
          <p:cNvSpPr txBox="1"/>
          <p:nvPr/>
        </p:nvSpPr>
        <p:spPr>
          <a:xfrm>
            <a:off x="10434955" y="3789363"/>
            <a:ext cx="490220" cy="1800225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pPr algn="ctr" eaLnBrk="0" hangingPunct="0"/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侧面碰撞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31429" name="组合 12"/>
          <p:cNvGrpSpPr/>
          <p:nvPr/>
        </p:nvGrpSpPr>
        <p:grpSpPr>
          <a:xfrm>
            <a:off x="2078038" y="1047750"/>
            <a:ext cx="3406775" cy="5665788"/>
            <a:chOff x="776536" y="1031285"/>
            <a:chExt cx="3406473" cy="5665835"/>
          </a:xfrm>
        </p:grpSpPr>
        <p:grpSp>
          <p:nvGrpSpPr>
            <p:cNvPr id="231430" name="组合 6"/>
            <p:cNvGrpSpPr/>
            <p:nvPr/>
          </p:nvGrpSpPr>
          <p:grpSpPr>
            <a:xfrm>
              <a:off x="776536" y="1031285"/>
              <a:ext cx="3406473" cy="5665835"/>
              <a:chOff x="488505" y="1031284"/>
              <a:chExt cx="3406473" cy="5665835"/>
            </a:xfrm>
          </p:grpSpPr>
          <p:pic>
            <p:nvPicPr>
              <p:cNvPr id="231431" name="图片 1"/>
              <p:cNvPicPr>
                <a:picLocks noChangeAspect="1"/>
              </p:cNvPicPr>
              <p:nvPr/>
            </p:nvPicPr>
            <p:blipFill>
              <a:blip r:embed="rId1"/>
              <a:srcRect l="8621" r="14058"/>
              <a:stretch>
                <a:fillRect/>
              </a:stretch>
            </p:blipFill>
            <p:spPr>
              <a:xfrm rot="-5400000">
                <a:off x="1557205" y="64527"/>
                <a:ext cx="1371016" cy="330453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31432" name="图片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-5400000">
                <a:off x="22550" y="3117258"/>
                <a:ext cx="4045805" cy="311390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31433" name="矩形 8"/>
            <p:cNvSpPr/>
            <p:nvPr/>
          </p:nvSpPr>
          <p:spPr>
            <a:xfrm>
              <a:off x="3480412" y="2532464"/>
              <a:ext cx="410030" cy="608504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t"/>
            <a:p>
              <a:pPr eaLnBrk="0" hangingPunct="0">
                <a:buFont typeface="Arial" panose="020B0604020202020204" pitchFamily="34" charset="0"/>
              </a:pP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31434" name="矩形 14"/>
          <p:cNvSpPr/>
          <p:nvPr/>
        </p:nvSpPr>
        <p:spPr>
          <a:xfrm>
            <a:off x="5140325" y="2700338"/>
            <a:ext cx="411163" cy="6096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/>
          <a:p>
            <a:pPr eaLnBrk="0" hangingPunct="0">
              <a:buFont typeface="Arial" panose="020B0604020202020204" pitchFamily="34" charset="0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31435" name="组合 13"/>
          <p:cNvGrpSpPr/>
          <p:nvPr/>
        </p:nvGrpSpPr>
        <p:grpSpPr>
          <a:xfrm>
            <a:off x="7037388" y="1047750"/>
            <a:ext cx="3206750" cy="5786438"/>
            <a:chOff x="5529064" y="1031284"/>
            <a:chExt cx="3206873" cy="5786961"/>
          </a:xfrm>
        </p:grpSpPr>
        <p:grpSp>
          <p:nvGrpSpPr>
            <p:cNvPr id="231436" name="组合 5"/>
            <p:cNvGrpSpPr/>
            <p:nvPr/>
          </p:nvGrpSpPr>
          <p:grpSpPr>
            <a:xfrm>
              <a:off x="5529064" y="1031284"/>
              <a:ext cx="3206873" cy="5786961"/>
              <a:chOff x="5673081" y="1031284"/>
              <a:chExt cx="3206873" cy="5786961"/>
            </a:xfrm>
          </p:grpSpPr>
          <p:pic>
            <p:nvPicPr>
              <p:cNvPr id="231437" name="图片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-5400000">
                <a:off x="4932263" y="3341123"/>
                <a:ext cx="4217929" cy="27363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31438" name="图片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6532960" y="185470"/>
                <a:ext cx="1501180" cy="3192808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31439" name="矩形 15"/>
            <p:cNvSpPr/>
            <p:nvPr/>
          </p:nvSpPr>
          <p:spPr>
            <a:xfrm>
              <a:off x="7767710" y="2527231"/>
              <a:ext cx="410030" cy="608504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t"/>
            <a:p>
              <a:pPr eaLnBrk="0" hangingPunct="0">
                <a:buFont typeface="Arial" panose="020B0604020202020204" pitchFamily="34" charset="0"/>
              </a:pP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21" name="Rectangle 2"/>
          <p:cNvSpPr txBox="1">
            <a:spLocks noGrp="1"/>
          </p:cNvSpPr>
          <p:nvPr/>
        </p:nvSpPr>
        <p:spPr>
          <a:xfrm>
            <a:off x="299085" y="875665"/>
            <a:ext cx="3484880" cy="39878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t"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lvl="0" algn="l" fontAlgn="auto">
              <a:buClrTx/>
              <a:buSzTx/>
              <a:buFontTx/>
            </a:pPr>
            <a:r>
              <a:rPr lang="en-US" altLang="zh-CN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2.</a:t>
            </a:r>
            <a:r>
              <a:rPr lang="en-US" altLang="zh-CN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安全气囊控制单元工作原理</a:t>
            </a:r>
            <a:endParaRPr lang="en-US" altLang="zh-CN" sz="20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86022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270" y="2399030"/>
            <a:ext cx="5119688" cy="3776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23" name="Text Box 4"/>
          <p:cNvSpPr txBox="1"/>
          <p:nvPr/>
        </p:nvSpPr>
        <p:spPr>
          <a:xfrm>
            <a:off x="2411095" y="2001520"/>
            <a:ext cx="2353310" cy="397510"/>
          </a:xfrm>
          <a:prstGeom prst="rect">
            <a:avLst/>
          </a:prstGeom>
          <a:solidFill>
            <a:srgbClr val="339933"/>
          </a:solidFill>
          <a:ln w="9525">
            <a:noFill/>
          </a:ln>
        </p:spPr>
        <p:txBody>
          <a:bodyPr wrap="none" lIns="91436" tIns="45719" rIns="91436" bIns="45719" anchor="ctr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输入信号 </a:t>
            </a:r>
            <a:r>
              <a:rPr lang="de-DE" altLang="en-US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 </a:t>
            </a:r>
            <a:r>
              <a:rPr lang="zh-CN" altLang="en-US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传感器</a:t>
            </a:r>
            <a:endParaRPr lang="zh-CN" altLang="en-US" sz="20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6025" name="Text Box 6"/>
          <p:cNvSpPr txBox="1"/>
          <p:nvPr/>
        </p:nvSpPr>
        <p:spPr>
          <a:xfrm>
            <a:off x="1724025" y="3475038"/>
            <a:ext cx="1968500" cy="70548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lIns="91436" tIns="45719" rIns="91436" bIns="45719" anchor="ctr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安全气囊的</a:t>
            </a:r>
            <a:b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碰撞传感器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6026" name="Text Box 7"/>
          <p:cNvSpPr txBox="1"/>
          <p:nvPr/>
        </p:nvSpPr>
        <p:spPr>
          <a:xfrm>
            <a:off x="2251075" y="5138421"/>
            <a:ext cx="914400" cy="70548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lIns="91436" tIns="45719" rIns="91436" bIns="45719" anchor="ctr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钥匙</a:t>
            </a:r>
            <a:b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开关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6027" name="Text Box 8"/>
          <p:cNvSpPr txBox="1"/>
          <p:nvPr/>
        </p:nvSpPr>
        <p:spPr>
          <a:xfrm>
            <a:off x="9185275" y="2746852"/>
            <a:ext cx="1384300" cy="39751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lIns="91436" tIns="45719" rIns="91436" bIns="45719" anchor="ctr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安全气囊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6028" name="Text Box 9"/>
          <p:cNvSpPr txBox="1"/>
          <p:nvPr/>
        </p:nvSpPr>
        <p:spPr>
          <a:xfrm>
            <a:off x="9032875" y="5336064"/>
            <a:ext cx="1625600" cy="70548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lIns="91436" tIns="45719" rIns="91436" bIns="45719" anchor="ctr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安全带预紧器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6029" name="Text Box 10"/>
          <p:cNvSpPr txBox="1"/>
          <p:nvPr/>
        </p:nvSpPr>
        <p:spPr>
          <a:xfrm>
            <a:off x="7813675" y="1955800"/>
            <a:ext cx="2852738" cy="397510"/>
          </a:xfrm>
          <a:prstGeom prst="rect">
            <a:avLst/>
          </a:prstGeom>
          <a:solidFill>
            <a:srgbClr val="6699FF"/>
          </a:solidFill>
          <a:ln w="9525">
            <a:noFill/>
          </a:ln>
        </p:spPr>
        <p:txBody>
          <a:bodyPr lIns="91436" tIns="45719" rIns="91436" bIns="45719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输出信号 </a:t>
            </a:r>
            <a:r>
              <a:rPr lang="de-DE" altLang="en-US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 </a:t>
            </a:r>
            <a:r>
              <a:rPr lang="zh-CN" altLang="en-US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执行器</a:t>
            </a:r>
            <a:endParaRPr lang="zh-CN" altLang="en-US" sz="20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6030" name="Text Box 11"/>
          <p:cNvSpPr txBox="1"/>
          <p:nvPr/>
        </p:nvSpPr>
        <p:spPr>
          <a:xfrm>
            <a:off x="5832475" y="6101239"/>
            <a:ext cx="1295400" cy="39751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lIns="91436" tIns="45719" rIns="91436" bIns="45719" anchor="ctr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de-DE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CAN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总线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6031" name="Text Box 12"/>
          <p:cNvSpPr txBox="1"/>
          <p:nvPr/>
        </p:nvSpPr>
        <p:spPr>
          <a:xfrm>
            <a:off x="5824538" y="1980883"/>
            <a:ext cx="1008062" cy="397510"/>
          </a:xfrm>
          <a:prstGeom prst="rect">
            <a:avLst/>
          </a:prstGeom>
          <a:noFill/>
          <a:ln w="9525">
            <a:noFill/>
          </a:ln>
        </p:spPr>
        <p:txBody>
          <a:bodyPr lIns="91436" tIns="45719" rIns="91436" bIns="45719" anchor="ctr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de-DE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J234</a:t>
            </a:r>
            <a:endParaRPr lang="de-DE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4497" name="Group 53"/>
          <p:cNvGrpSpPr/>
          <p:nvPr/>
        </p:nvGrpSpPr>
        <p:grpSpPr>
          <a:xfrm>
            <a:off x="2433638" y="1565275"/>
            <a:ext cx="7291387" cy="4613275"/>
            <a:chOff x="192" y="548"/>
            <a:chExt cx="5497" cy="3569"/>
          </a:xfrm>
        </p:grpSpPr>
        <p:graphicFrame>
          <p:nvGraphicFramePr>
            <p:cNvPr id="234498" name="Object 3"/>
            <p:cNvGraphicFramePr>
              <a:graphicFrameLocks noChangeAspect="1"/>
            </p:cNvGraphicFramePr>
            <p:nvPr/>
          </p:nvGraphicFramePr>
          <p:xfrm>
            <a:off x="2071" y="548"/>
            <a:ext cx="503" cy="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5400675" imgH="7115175" progId="Paint.Picture">
                    <p:embed/>
                  </p:oleObj>
                </mc:Choice>
                <mc:Fallback>
                  <p:oleObj name="" r:id="rId1" imgW="5400675" imgH="7115175" progId="Paint.Picture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071" y="548"/>
                          <a:ext cx="503" cy="6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4499" name="Text Box 4"/>
            <p:cNvSpPr txBox="1"/>
            <p:nvPr/>
          </p:nvSpPr>
          <p:spPr>
            <a:xfrm>
              <a:off x="2086" y="618"/>
              <a:ext cx="489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ctr" eaLnBrk="0" hangingPunct="0"/>
              <a:r>
                <a:rPr lang="en-GB" altLang="zh-CN" sz="1600" dirty="0">
                  <a:latin typeface="Arial" panose="020B0604020202020204" pitchFamily="34" charset="0"/>
                  <a:ea typeface="楷体_GB2312"/>
                </a:rPr>
                <a:t>J 234</a:t>
              </a:r>
              <a:endParaRPr lang="en-GB" altLang="zh-CN" sz="1600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sz="1600" dirty="0">
                  <a:latin typeface="Arial" panose="020B0604020202020204" pitchFamily="34" charset="0"/>
                  <a:ea typeface="楷体_GB2312"/>
                </a:rPr>
                <a:t>Airbag</a:t>
              </a:r>
              <a:endParaRPr lang="en-GB" altLang="zh-CN" sz="1600" dirty="0">
                <a:latin typeface="Arial" panose="020B0604020202020204" pitchFamily="34" charset="0"/>
                <a:ea typeface="楷体_GB2312"/>
              </a:endParaRPr>
            </a:p>
          </p:txBody>
        </p:sp>
        <p:pic>
          <p:nvPicPr>
            <p:cNvPr id="234500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" y="2496"/>
              <a:ext cx="348" cy="12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4501" name="Text Box 14"/>
            <p:cNvSpPr txBox="1"/>
            <p:nvPr/>
          </p:nvSpPr>
          <p:spPr>
            <a:xfrm>
              <a:off x="3248" y="1861"/>
              <a:ext cx="535" cy="332"/>
            </a:xfrm>
            <a:prstGeom prst="rect">
              <a:avLst/>
            </a:prstGeom>
            <a:solidFill>
              <a:srgbClr val="C0C0C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 J ...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Motor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02" name="Text Box 15"/>
            <p:cNvSpPr txBox="1"/>
            <p:nvPr/>
          </p:nvSpPr>
          <p:spPr>
            <a:xfrm>
              <a:off x="2031" y="2414"/>
              <a:ext cx="611" cy="330"/>
            </a:xfrm>
            <a:prstGeom prst="rect">
              <a:avLst/>
            </a:prstGeom>
            <a:solidFill>
              <a:srgbClr val="C0C0C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J 533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Gateway 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03" name="Text Box 16"/>
            <p:cNvSpPr txBox="1"/>
            <p:nvPr/>
          </p:nvSpPr>
          <p:spPr>
            <a:xfrm>
              <a:off x="3964" y="2413"/>
              <a:ext cx="637" cy="332"/>
            </a:xfrm>
            <a:prstGeom prst="rect">
              <a:avLst/>
            </a:prstGeom>
            <a:solidFill>
              <a:srgbClr val="C0C0C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J 285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combi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04" name="Text Box 17"/>
            <p:cNvSpPr txBox="1"/>
            <p:nvPr/>
          </p:nvSpPr>
          <p:spPr>
            <a:xfrm>
              <a:off x="579" y="3499"/>
              <a:ext cx="580" cy="466"/>
            </a:xfrm>
            <a:prstGeom prst="rect">
              <a:avLst/>
            </a:prstGeom>
            <a:solidFill>
              <a:srgbClr val="00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J393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Comfort 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05" name="Text Box 18"/>
            <p:cNvSpPr txBox="1"/>
            <p:nvPr/>
          </p:nvSpPr>
          <p:spPr>
            <a:xfrm>
              <a:off x="1323" y="3517"/>
              <a:ext cx="879" cy="600"/>
            </a:xfrm>
            <a:prstGeom prst="rect">
              <a:avLst/>
            </a:prstGeom>
            <a:solidFill>
              <a:srgbClr val="00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J519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Power supply </a:t>
              </a:r>
              <a:br>
                <a:rPr lang="en-GB" altLang="zh-CN" b="1" dirty="0">
                  <a:latin typeface="Arial" panose="020B0604020202020204" pitchFamily="34" charset="0"/>
                  <a:ea typeface="楷体_GB2312"/>
                </a:rPr>
              </a:br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system 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06" name="Text Box 19"/>
            <p:cNvSpPr txBox="1"/>
            <p:nvPr/>
          </p:nvSpPr>
          <p:spPr>
            <a:xfrm>
              <a:off x="2383" y="3490"/>
              <a:ext cx="663" cy="466"/>
            </a:xfrm>
            <a:prstGeom prst="rect">
              <a:avLst/>
            </a:prstGeom>
            <a:solidFill>
              <a:srgbClr val="00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J386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Driver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door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07" name="Text Box 20"/>
            <p:cNvSpPr txBox="1"/>
            <p:nvPr/>
          </p:nvSpPr>
          <p:spPr>
            <a:xfrm>
              <a:off x="3269" y="3490"/>
              <a:ext cx="749" cy="465"/>
            </a:xfrm>
            <a:prstGeom prst="rect">
              <a:avLst/>
            </a:prstGeom>
            <a:solidFill>
              <a:srgbClr val="00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J387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Passenger  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door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08" name="Text Box 21"/>
            <p:cNvSpPr txBox="1"/>
            <p:nvPr/>
          </p:nvSpPr>
          <p:spPr>
            <a:xfrm>
              <a:off x="4162" y="3484"/>
              <a:ext cx="749" cy="600"/>
            </a:xfrm>
            <a:prstGeom prst="rect">
              <a:avLst/>
            </a:prstGeom>
            <a:solidFill>
              <a:srgbClr val="00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J162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Auxiliary Heater 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  <a:p>
              <a:pPr algn="ctr" eaLnBrk="0" hangingPunct="0"/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09" name="Text Box 22"/>
            <p:cNvSpPr txBox="1"/>
            <p:nvPr/>
          </p:nvSpPr>
          <p:spPr>
            <a:xfrm>
              <a:off x="1991" y="1378"/>
              <a:ext cx="663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CAN drive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10" name="Text Box 23"/>
            <p:cNvSpPr txBox="1"/>
            <p:nvPr/>
          </p:nvSpPr>
          <p:spPr>
            <a:xfrm>
              <a:off x="1923" y="2930"/>
              <a:ext cx="813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CAN comfort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11" name="Text Box 24"/>
            <p:cNvSpPr txBox="1"/>
            <p:nvPr/>
          </p:nvSpPr>
          <p:spPr>
            <a:xfrm>
              <a:off x="3001" y="2464"/>
              <a:ext cx="757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CAN combi 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12" name="Text Box 25"/>
            <p:cNvSpPr txBox="1"/>
            <p:nvPr/>
          </p:nvSpPr>
          <p:spPr>
            <a:xfrm>
              <a:off x="741" y="2472"/>
              <a:ext cx="1018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CAN diagnostics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13" name="Text Box 26"/>
            <p:cNvSpPr txBox="1"/>
            <p:nvPr/>
          </p:nvSpPr>
          <p:spPr>
            <a:xfrm>
              <a:off x="5350" y="2370"/>
              <a:ext cx="323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K75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14" name="Text Box 27"/>
            <p:cNvSpPr txBox="1"/>
            <p:nvPr/>
          </p:nvSpPr>
          <p:spPr>
            <a:xfrm>
              <a:off x="5366" y="2631"/>
              <a:ext cx="323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 algn="ctr" eaLnBrk="0" hangingPunct="0"/>
              <a:r>
                <a:rPr lang="en-GB" altLang="zh-CN" b="1" dirty="0">
                  <a:latin typeface="Arial" panose="020B0604020202020204" pitchFamily="34" charset="0"/>
                  <a:ea typeface="楷体_GB2312"/>
                </a:rPr>
                <a:t>K19</a:t>
              </a:r>
              <a:endParaRPr lang="en-GB" altLang="zh-CN" b="1" dirty="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234515" name="Line 28"/>
            <p:cNvSpPr/>
            <p:nvPr/>
          </p:nvSpPr>
          <p:spPr>
            <a:xfrm flipH="1">
              <a:off x="576" y="2569"/>
              <a:ext cx="233" cy="0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16" name="Line 29"/>
            <p:cNvSpPr/>
            <p:nvPr/>
          </p:nvSpPr>
          <p:spPr>
            <a:xfrm flipH="1">
              <a:off x="2732" y="2563"/>
              <a:ext cx="260" cy="0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17" name="Line 30"/>
            <p:cNvSpPr/>
            <p:nvPr/>
          </p:nvSpPr>
          <p:spPr>
            <a:xfrm>
              <a:off x="1683" y="2569"/>
              <a:ext cx="261" cy="0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18" name="Line 31"/>
            <p:cNvSpPr/>
            <p:nvPr/>
          </p:nvSpPr>
          <p:spPr>
            <a:xfrm>
              <a:off x="3751" y="2563"/>
              <a:ext cx="205" cy="0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19" name="Line 32"/>
            <p:cNvSpPr/>
            <p:nvPr/>
          </p:nvSpPr>
          <p:spPr>
            <a:xfrm flipV="1">
              <a:off x="2319" y="1211"/>
              <a:ext cx="0" cy="168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20" name="Line 33"/>
            <p:cNvSpPr/>
            <p:nvPr/>
          </p:nvSpPr>
          <p:spPr>
            <a:xfrm>
              <a:off x="2319" y="2037"/>
              <a:ext cx="929" cy="0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21" name="Line 34"/>
            <p:cNvSpPr/>
            <p:nvPr/>
          </p:nvSpPr>
          <p:spPr>
            <a:xfrm>
              <a:off x="2319" y="2037"/>
              <a:ext cx="0" cy="376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22" name="Line 35"/>
            <p:cNvSpPr/>
            <p:nvPr/>
          </p:nvSpPr>
          <p:spPr>
            <a:xfrm flipV="1">
              <a:off x="2319" y="1571"/>
              <a:ext cx="0" cy="466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4523" name="Line 36"/>
            <p:cNvSpPr/>
            <p:nvPr/>
          </p:nvSpPr>
          <p:spPr>
            <a:xfrm>
              <a:off x="4601" y="2465"/>
              <a:ext cx="43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4524" name="Line 37"/>
            <p:cNvSpPr/>
            <p:nvPr/>
          </p:nvSpPr>
          <p:spPr>
            <a:xfrm>
              <a:off x="4601" y="2705"/>
              <a:ext cx="422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234525" name="Line 38"/>
            <p:cNvSpPr/>
            <p:nvPr/>
          </p:nvSpPr>
          <p:spPr>
            <a:xfrm flipV="1">
              <a:off x="2319" y="2738"/>
              <a:ext cx="0" cy="192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26" name="Line 39"/>
            <p:cNvSpPr/>
            <p:nvPr/>
          </p:nvSpPr>
          <p:spPr>
            <a:xfrm>
              <a:off x="1759" y="3293"/>
              <a:ext cx="0" cy="208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27" name="Line 40"/>
            <p:cNvSpPr/>
            <p:nvPr/>
          </p:nvSpPr>
          <p:spPr>
            <a:xfrm>
              <a:off x="879" y="3285"/>
              <a:ext cx="0" cy="208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28" name="Line 41"/>
            <p:cNvSpPr/>
            <p:nvPr/>
          </p:nvSpPr>
          <p:spPr>
            <a:xfrm>
              <a:off x="2703" y="3285"/>
              <a:ext cx="0" cy="208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29" name="Line 42"/>
            <p:cNvSpPr/>
            <p:nvPr/>
          </p:nvSpPr>
          <p:spPr>
            <a:xfrm>
              <a:off x="3663" y="3285"/>
              <a:ext cx="0" cy="208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4530" name="Line 44"/>
            <p:cNvSpPr/>
            <p:nvPr/>
          </p:nvSpPr>
          <p:spPr>
            <a:xfrm flipV="1">
              <a:off x="879" y="3277"/>
              <a:ext cx="3569" cy="8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4531" name="Line 45"/>
            <p:cNvSpPr/>
            <p:nvPr/>
          </p:nvSpPr>
          <p:spPr>
            <a:xfrm flipV="1">
              <a:off x="2319" y="3123"/>
              <a:ext cx="0" cy="162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pic>
          <p:nvPicPr>
            <p:cNvPr id="234532" name="Picture 4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20" y="2315"/>
              <a:ext cx="326" cy="24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34533" name="Picture 4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73" y="2534"/>
              <a:ext cx="375" cy="34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4534" name="Line 50"/>
            <p:cNvSpPr/>
            <p:nvPr/>
          </p:nvSpPr>
          <p:spPr>
            <a:xfrm>
              <a:off x="4460" y="3285"/>
              <a:ext cx="0" cy="208"/>
            </a:xfrm>
            <a:prstGeom prst="line">
              <a:avLst/>
            </a:prstGeom>
            <a:ln w="28575" cap="flat" cmpd="sng">
              <a:solidFill>
                <a:srgbClr val="FFA7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234535" name="文本框 1"/>
          <p:cNvSpPr txBox="1"/>
          <p:nvPr/>
        </p:nvSpPr>
        <p:spPr>
          <a:xfrm>
            <a:off x="344488" y="954088"/>
            <a:ext cx="7654925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请利用该图解释模拟气囊打开时，车辆出现的现象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7" name="Rectangle 3"/>
          <p:cNvSpPr>
            <a:spLocks noGrp="1"/>
          </p:cNvSpPr>
          <p:nvPr/>
        </p:nvSpPr>
        <p:spPr>
          <a:xfrm>
            <a:off x="299085" y="1082675"/>
            <a:ext cx="11396980" cy="7899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None/>
            </a:pP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点火器引爆气囊的条件是安全传感器和碰撞传感器同时闭合；或者安全传感器与中央传感器同时闭合；</a:t>
            </a:r>
            <a:endParaRPr lang="zh-CN" altLang="en-US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或三种传感器同时闭合，则安全气囊引爆。</a:t>
            </a:r>
            <a:endParaRPr lang="zh-CN" altLang="en-US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7108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17190" y="2497773"/>
            <a:ext cx="7010400" cy="3330575"/>
          </a:xfrm>
          <a:prstGeom prst="rect">
            <a:avLst/>
          </a:prstGeom>
          <a:solidFill>
            <a:srgbClr val="FFFF99"/>
          </a:solidFill>
          <a:ln w="381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4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7" name="Picture 3" descr="图9-3  气囊的工作原理示意图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62100" y="1678940"/>
            <a:ext cx="9067800" cy="3825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21" name="Rectangle 2"/>
          <p:cNvSpPr>
            <a:spLocks noGrp="1"/>
          </p:cNvSpPr>
          <p:nvPr/>
        </p:nvSpPr>
        <p:spPr>
          <a:xfrm>
            <a:off x="299085" y="875665"/>
            <a:ext cx="6477000" cy="4978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安全气囊引爆条件</a:t>
            </a:r>
            <a:endParaRPr lang="de-DE" altLang="en-US" sz="20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Rectangle 2"/>
          <p:cNvSpPr/>
          <p:nvPr/>
        </p:nvSpPr>
        <p:spPr>
          <a:xfrm>
            <a:off x="3889058" y="383858"/>
            <a:ext cx="30162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eaLnBrk="1" latinLnBrk="1" hangingPunct="1"/>
            <a:r>
              <a:rPr lang="ko-KR" altLang="en-US" sz="3500" b="1" dirty="0">
                <a:solidFill>
                  <a:srgbClr val="FFFF66"/>
                </a:solidFill>
                <a:latin typeface="Times New Roman" panose="02020603050405020304" pitchFamily="18" charset="0"/>
                <a:ea typeface="Gulim" panose="020B0600000101010101" pitchFamily="34" charset="-127"/>
              </a:rPr>
              <a:t> </a:t>
            </a:r>
            <a:endParaRPr lang="ko-KR" altLang="en-US" sz="2400" dirty="0">
              <a:latin typeface="Times New Roman" panose="02020603050405020304" pitchFamily="18" charset="0"/>
              <a:ea typeface="Gulim" panose="020B0600000101010101" pitchFamily="34" charset="-127"/>
            </a:endParaRPr>
          </a:p>
        </p:txBody>
      </p:sp>
      <p:sp>
        <p:nvSpPr>
          <p:cNvPr id="48131" name="Rectangle 3"/>
          <p:cNvSpPr/>
          <p:nvPr/>
        </p:nvSpPr>
        <p:spPr>
          <a:xfrm>
            <a:off x="299085" y="1099820"/>
            <a:ext cx="8534400" cy="30734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algn="l" eaLnBrk="1" latinLnBrk="1" hangingPunct="1"/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碰撞传感器和逻辑关系</a:t>
            </a:r>
            <a:endParaRPr lang="zh-CN" altLang="en-US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8132" name="Rectangle 4"/>
          <p:cNvSpPr/>
          <p:nvPr/>
        </p:nvSpPr>
        <p:spPr>
          <a:xfrm>
            <a:off x="4285933" y="223488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</a:ln>
        </p:spPr>
        <p:txBody>
          <a:bodyPr/>
          <a:p>
            <a:pPr eaLnBrk="1" hangingPunct="1"/>
            <a:endParaRPr lang="zh-CN" altLang="en-US" dirty="0">
              <a:latin typeface="Tahoma" panose="020B0604030504040204" pitchFamily="34" charset="0"/>
            </a:endParaRPr>
          </a:p>
        </p:txBody>
      </p:sp>
      <p:sp>
        <p:nvSpPr>
          <p:cNvPr id="48133" name="Rectangle 5"/>
          <p:cNvSpPr/>
          <p:nvPr/>
        </p:nvSpPr>
        <p:spPr>
          <a:xfrm>
            <a:off x="6279833" y="223488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</a:ln>
        </p:spPr>
        <p:txBody>
          <a:bodyPr/>
          <a:p>
            <a:pPr eaLnBrk="1" hangingPunct="1"/>
            <a:endParaRPr lang="zh-CN" altLang="en-US" dirty="0">
              <a:latin typeface="Tahoma" panose="020B0604030504040204" pitchFamily="34" charset="0"/>
            </a:endParaRPr>
          </a:p>
        </p:txBody>
      </p:sp>
      <p:sp>
        <p:nvSpPr>
          <p:cNvPr id="48134" name="Rectangle 6"/>
          <p:cNvSpPr/>
          <p:nvPr/>
        </p:nvSpPr>
        <p:spPr>
          <a:xfrm>
            <a:off x="8569008" y="223488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</a:ln>
        </p:spPr>
        <p:txBody>
          <a:bodyPr/>
          <a:p>
            <a:pPr eaLnBrk="1" hangingPunct="1"/>
            <a:endParaRPr lang="zh-CN" altLang="en-US" dirty="0">
              <a:latin typeface="Tahoma" panose="020B0604030504040204" pitchFamily="34" charset="0"/>
            </a:endParaRPr>
          </a:p>
        </p:txBody>
      </p:sp>
      <p:sp>
        <p:nvSpPr>
          <p:cNvPr id="48135" name="Rectangle 7"/>
          <p:cNvSpPr/>
          <p:nvPr/>
        </p:nvSpPr>
        <p:spPr>
          <a:xfrm>
            <a:off x="3981133" y="1099820"/>
            <a:ext cx="222250" cy="952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endParaRPr lang="zh-CN" altLang="en-US" dirty="0">
              <a:latin typeface="Tahoma" panose="020B0604030504040204" pitchFamily="34" charset="0"/>
            </a:endParaRPr>
          </a:p>
        </p:txBody>
      </p:sp>
      <p:graphicFrame>
        <p:nvGraphicFramePr>
          <p:cNvPr id="48136" name="Group 8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790700" y="1889125"/>
          <a:ext cx="8534400" cy="3657600"/>
        </p:xfrm>
        <a:graphic>
          <a:graphicData uri="http://schemas.openxmlformats.org/drawingml/2006/table">
            <a:tbl>
              <a:tblPr/>
              <a:tblGrid>
                <a:gridCol w="2027238"/>
                <a:gridCol w="2011362"/>
                <a:gridCol w="2362200"/>
                <a:gridCol w="2133600"/>
              </a:tblGrid>
              <a:tr h="1219200"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碰撞传感器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安全传感器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碰撞记录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安全气囊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闭合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ON</a:t>
                      </a: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碰撞记录</a:t>
                      </a: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次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展开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闭合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OFF</a:t>
                      </a: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碰撞记录</a:t>
                      </a: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0</a:t>
                      </a: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次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非展开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标题 1"/>
          <p:cNvSpPr/>
          <p:nvPr/>
        </p:nvSpPr>
        <p:spPr>
          <a:xfrm>
            <a:off x="299085" y="116151"/>
            <a:ext cx="9189720" cy="604840"/>
          </a:xfrm>
        </p:spPr>
        <p:txBody>
          <a:bodyPr vert="horz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B6000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 algn="l">
              <a:buClrTx/>
              <a:buSzTx/>
              <a:buFontTx/>
            </a:pPr>
            <a:r>
              <a:rPr kumimoji="1">
                <a:sym typeface="+mn-ea"/>
              </a:rPr>
              <a:t>任务3：安全气囊指示灯常亮故障检修</a:t>
            </a:r>
            <a:endParaRPr kumimoji="1"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2615bca3-43b6-4318-8ba0-cf19dbed8588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</Template>
  <TotalTime>0</TotalTime>
  <Words>947</Words>
  <Application>WPS 演示</Application>
  <PresentationFormat>宽屏</PresentationFormat>
  <Paragraphs>169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Arial</vt:lpstr>
      <vt:lpstr>黑体</vt:lpstr>
      <vt:lpstr>Wingdings</vt:lpstr>
      <vt:lpstr>Arial Unicode MS</vt:lpstr>
      <vt:lpstr>等线</vt:lpstr>
      <vt:lpstr>BatangChe</vt:lpstr>
      <vt:lpstr>VW Headline OT-Book</vt:lpstr>
      <vt:lpstr>Segoe Print</vt:lpstr>
      <vt:lpstr>楷体_GB2312</vt:lpstr>
      <vt:lpstr>新宋体</vt:lpstr>
      <vt:lpstr>Arial Unicode MS</vt:lpstr>
      <vt:lpstr>Tahoma</vt:lpstr>
      <vt:lpstr>Times New Roman</vt:lpstr>
      <vt:lpstr>楷体_GB2312</vt:lpstr>
      <vt:lpstr>Gulim</vt:lpstr>
      <vt:lpstr>Symbol</vt:lpstr>
      <vt:lpstr>Calibri</vt:lpstr>
      <vt:lpstr>Office 主题</vt:lpstr>
      <vt:lpstr>Paint.Picture</vt:lpstr>
      <vt:lpstr>模块五：安全气囊检测与维修</vt:lpstr>
      <vt:lpstr>PowerPoint 演示文稿</vt:lpstr>
      <vt:lpstr>子模块2：安全气囊原理分析 </vt:lpstr>
      <vt:lpstr>任务3：安全气囊指示灯常亮故障检修</vt:lpstr>
      <vt:lpstr>任务3：安全气囊指示灯常亮故障检修</vt:lpstr>
      <vt:lpstr>子模块2：安全气囊原理分析 </vt:lpstr>
      <vt:lpstr>子模块2：安全气囊原理分析 </vt:lpstr>
      <vt:lpstr>子模块二：安全气囊原理分析 </vt:lpstr>
      <vt:lpstr>子模块2：安全气囊原理分析 </vt:lpstr>
      <vt:lpstr>子模块2：安全气囊原理分析 </vt:lpstr>
      <vt:lpstr>子模块2：安全气囊原理分析 </vt:lpstr>
      <vt:lpstr>子模块2：安全气囊原理分析 </vt:lpstr>
      <vt:lpstr>子模块2：安全气囊原理分析 </vt:lpstr>
      <vt:lpstr>子模块二：安全气囊原理分析 </vt:lpstr>
      <vt:lpstr>子模块3：安全气囊实训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孙乐春</cp:lastModifiedBy>
  <cp:revision>52</cp:revision>
  <dcterms:created xsi:type="dcterms:W3CDTF">2020-12-30T01:48:00Z</dcterms:created>
  <dcterms:modified xsi:type="dcterms:W3CDTF">2021-11-25T14:57:52Z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AB99B5208E234AB08C2885144BE313A2</vt:lpwstr>
  </property>
</Properties>
</file>